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6" r:id="rId3"/>
    <p:sldId id="268" r:id="rId4"/>
    <p:sldId id="257" r:id="rId5"/>
    <p:sldId id="258" r:id="rId6"/>
    <p:sldId id="262" r:id="rId7"/>
    <p:sldId id="259" r:id="rId8"/>
    <p:sldId id="267" r:id="rId9"/>
    <p:sldId id="260" r:id="rId10"/>
    <p:sldId id="261" r:id="rId11"/>
    <p:sldId id="263" r:id="rId12"/>
    <p:sldId id="271" r:id="rId13"/>
    <p:sldId id="264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01265D5-08D9-4DB6-B08E-8D4FD5ECE20C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83AFB26-EF56-4A92-8DA0-C649338F4782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65D5-08D9-4DB6-B08E-8D4FD5ECE20C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AFB26-EF56-4A92-8DA0-C649338F478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65D5-08D9-4DB6-B08E-8D4FD5ECE20C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AFB26-EF56-4A92-8DA0-C649338F478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65D5-08D9-4DB6-B08E-8D4FD5ECE20C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AFB26-EF56-4A92-8DA0-C649338F478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65D5-08D9-4DB6-B08E-8D4FD5ECE20C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AFB26-EF56-4A92-8DA0-C649338F478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65D5-08D9-4DB6-B08E-8D4FD5ECE20C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AFB26-EF56-4A92-8DA0-C649338F4782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65D5-08D9-4DB6-B08E-8D4FD5ECE20C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AFB26-EF56-4A92-8DA0-C649338F478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65D5-08D9-4DB6-B08E-8D4FD5ECE20C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AFB26-EF56-4A92-8DA0-C649338F478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65D5-08D9-4DB6-B08E-8D4FD5ECE20C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AFB26-EF56-4A92-8DA0-C649338F478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65D5-08D9-4DB6-B08E-8D4FD5ECE20C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AFB26-EF56-4A92-8DA0-C649338F4782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65D5-08D9-4DB6-B08E-8D4FD5ECE20C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AFB26-EF56-4A92-8DA0-C649338F478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01265D5-08D9-4DB6-B08E-8D4FD5ECE20C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83AFB26-EF56-4A92-8DA0-C649338F4782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000" b="1" dirty="0"/>
              <a:t>Zelený deň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sk-SK" dirty="0" smtClean="0"/>
              <a:t>Téma:</a:t>
            </a:r>
          </a:p>
          <a:p>
            <a:pPr algn="ctr"/>
            <a:r>
              <a:rPr lang="sk-SK" dirty="0" smtClean="0"/>
              <a:t>Zelená </a:t>
            </a:r>
            <a:r>
              <a:rPr lang="sk-SK" dirty="0"/>
              <a:t>zelenina, zelené ovocie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1996507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smtClean="0"/>
              <a:t>Zelená ochutnávka</a:t>
            </a:r>
            <a:endParaRPr lang="sk-SK" b="1" dirty="0"/>
          </a:p>
        </p:txBody>
      </p:sp>
      <p:pic>
        <p:nvPicPr>
          <p:cNvPr id="7" name="Zástupný symbol obsahu 6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00" y="3110309"/>
            <a:ext cx="3419475" cy="2564606"/>
          </a:xfrm>
        </p:spPr>
      </p:pic>
      <p:pic>
        <p:nvPicPr>
          <p:cNvPr id="8" name="Zástupný symbol obsahu 7"/>
          <p:cNvPicPr>
            <a:picLocks noGrp="1" noChangeAspect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3110309"/>
            <a:ext cx="3419475" cy="2564606"/>
          </a:xfrm>
        </p:spPr>
      </p:pic>
    </p:spTree>
    <p:extLst>
      <p:ext uri="{BB962C8B-B14F-4D97-AF65-F5344CB8AC3E}">
        <p14:creationId xmlns="" xmlns:p14="http://schemas.microsoft.com/office/powerpoint/2010/main" val="1052806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000" b="1" dirty="0" smtClean="0"/>
              <a:t>Obed</a:t>
            </a:r>
            <a:endParaRPr lang="sk-SK" sz="4000" b="1" dirty="0"/>
          </a:p>
        </p:txBody>
      </p:sp>
      <p:pic>
        <p:nvPicPr>
          <p:cNvPr id="5" name="Zástupný symbol obrázka 4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6967" r="26967"/>
          <a:stretch>
            <a:fillRect/>
          </a:stretch>
        </p:blipFill>
        <p:spPr/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1800" dirty="0" smtClean="0"/>
              <a:t>Naši najmenší </a:t>
            </a:r>
            <a:r>
              <a:rPr lang="sk-SK" sz="1800" dirty="0" smtClean="0">
                <a:sym typeface="Wingdings" panose="05000000000000000000" pitchFamily="2" charset="2"/>
              </a:rPr>
              <a:t></a:t>
            </a:r>
            <a:endParaRPr lang="sk-SK" sz="1800" dirty="0"/>
          </a:p>
        </p:txBody>
      </p:sp>
    </p:spTree>
    <p:extLst>
      <p:ext uri="{BB962C8B-B14F-4D97-AF65-F5344CB8AC3E}">
        <p14:creationId xmlns="" xmlns:p14="http://schemas.microsoft.com/office/powerpoint/2010/main" val="1918887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48" y="260648"/>
            <a:ext cx="8215906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27784" y="342900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IE" sz="4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Koniec</a:t>
            </a:r>
            <a:endParaRPr lang="en-IE" sz="40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9015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2977400"/>
          </a:xfrm>
        </p:spPr>
        <p:txBody>
          <a:bodyPr>
            <a:noAutofit/>
          </a:bodyPr>
          <a:lstStyle/>
          <a:p>
            <a:r>
              <a:rPr lang="sk-SK" sz="2400" b="1" dirty="0" smtClean="0"/>
              <a:t>HOVORME O JEDLE</a:t>
            </a:r>
            <a:br>
              <a:rPr lang="sk-SK" sz="2400" b="1" dirty="0" smtClean="0"/>
            </a:br>
            <a:r>
              <a:rPr lang="sk-SK" sz="2400" b="1" dirty="0" smtClean="0"/>
              <a:t/>
            </a:r>
            <a:br>
              <a:rPr lang="sk-SK" sz="2400" b="1" dirty="0" smtClean="0"/>
            </a:br>
            <a:r>
              <a:rPr lang="sk-SK" sz="1800" b="1" dirty="0" smtClean="0"/>
              <a:t>Téma: Zelená zelenina a zelené ovocie</a:t>
            </a:r>
            <a:br>
              <a:rPr lang="sk-SK" sz="1800" b="1" dirty="0" smtClean="0"/>
            </a:br>
            <a:r>
              <a:rPr lang="sk-SK" sz="1800" b="1" dirty="0" smtClean="0"/>
              <a:t>14.10.2014</a:t>
            </a:r>
            <a:br>
              <a:rPr lang="sk-SK" sz="1800" b="1" dirty="0" smtClean="0"/>
            </a:br>
            <a:r>
              <a:rPr lang="sk-SK" sz="1800" b="1" dirty="0" smtClean="0"/>
              <a:t>Špeciálna základná škola internátna</a:t>
            </a:r>
            <a:br>
              <a:rPr lang="sk-SK" sz="1800" b="1" dirty="0" smtClean="0"/>
            </a:br>
            <a:r>
              <a:rPr lang="sk-SK" sz="1800" b="1" dirty="0" err="1" smtClean="0"/>
              <a:t>Mičurova</a:t>
            </a:r>
            <a:r>
              <a:rPr lang="sk-SK" sz="1800" b="1" dirty="0" smtClean="0"/>
              <a:t> 364/1</a:t>
            </a:r>
            <a:br>
              <a:rPr lang="sk-SK" sz="1800" b="1" dirty="0" smtClean="0"/>
            </a:br>
            <a:r>
              <a:rPr lang="sk-SK" sz="1800" b="1" dirty="0" smtClean="0"/>
              <a:t>014 01 Bytča</a:t>
            </a:r>
            <a:br>
              <a:rPr lang="sk-SK" sz="1800" b="1" dirty="0" smtClean="0"/>
            </a:br>
            <a:r>
              <a:rPr lang="sk-SK" sz="1800" b="1" dirty="0" smtClean="0"/>
              <a:t>Bc. </a:t>
            </a:r>
            <a:r>
              <a:rPr lang="sk-SK" sz="1800" b="1" dirty="0" err="1" smtClean="0"/>
              <a:t>Sedliačková</a:t>
            </a:r>
            <a:r>
              <a:rPr lang="sk-SK" sz="1800" b="1" dirty="0" smtClean="0"/>
              <a:t> Eva 0918 850 263 </a:t>
            </a:r>
            <a:r>
              <a:rPr lang="sk-SK" sz="1800" b="1" dirty="0" err="1" smtClean="0"/>
              <a:t>eva.sedliackova@szsibytca.sk</a:t>
            </a:r>
            <a:r>
              <a:rPr lang="sk-SK" sz="1800" b="1" dirty="0" smtClean="0"/>
              <a:t/>
            </a:r>
            <a:br>
              <a:rPr lang="sk-SK" sz="1800" b="1" dirty="0" smtClean="0"/>
            </a:br>
            <a:r>
              <a:rPr lang="sk-SK" sz="1800" b="1" dirty="0" smtClean="0"/>
              <a:t>75 žiakov Špeciálnej základnej školy internátnej/školu navštevuje 83 žiakov</a:t>
            </a:r>
            <a:endParaRPr lang="sk-SK" sz="1800" b="1" dirty="0"/>
          </a:p>
        </p:txBody>
      </p:sp>
    </p:spTree>
    <p:extLst>
      <p:ext uri="{BB962C8B-B14F-4D97-AF65-F5344CB8AC3E}">
        <p14:creationId xmlns="" xmlns:p14="http://schemas.microsoft.com/office/powerpoint/2010/main" val="1246660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891480"/>
            <a:ext cx="8229600" cy="5976664"/>
          </a:xfrm>
        </p:spPr>
        <p:txBody>
          <a:bodyPr>
            <a:normAutofit fontScale="90000"/>
          </a:bodyPr>
          <a:lstStyle/>
          <a:p>
            <a:pPr algn="l"/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b="1" dirty="0" smtClean="0"/>
              <a:t>Aktivity:</a:t>
            </a:r>
            <a:br>
              <a:rPr lang="sk-SK" b="1" dirty="0" smtClean="0"/>
            </a:br>
            <a:r>
              <a:rPr lang="sk-SK" b="1" dirty="0" smtClean="0"/>
              <a:t>prednáška</a:t>
            </a:r>
            <a:br>
              <a:rPr lang="sk-SK" b="1" dirty="0" smtClean="0"/>
            </a:br>
            <a:r>
              <a:rPr lang="sk-SK" b="1" dirty="0" smtClean="0"/>
              <a:t>hádanky, riekanky, vymaľovávanie</a:t>
            </a:r>
            <a:br>
              <a:rPr lang="sk-SK" b="1" dirty="0" smtClean="0"/>
            </a:br>
            <a:r>
              <a:rPr lang="sk-SK" b="1" dirty="0" smtClean="0"/>
              <a:t>výstava</a:t>
            </a:r>
            <a:br>
              <a:rPr lang="sk-SK" b="1" dirty="0" smtClean="0"/>
            </a:br>
            <a:r>
              <a:rPr lang="sk-SK" b="1" dirty="0" smtClean="0"/>
              <a:t>ručné práce</a:t>
            </a:r>
            <a:br>
              <a:rPr lang="sk-SK" b="1" dirty="0" smtClean="0"/>
            </a:br>
            <a:r>
              <a:rPr lang="sk-SK" b="1" dirty="0" smtClean="0"/>
              <a:t>ochutnávka</a:t>
            </a:r>
            <a:br>
              <a:rPr lang="sk-SK" b="1" dirty="0" smtClean="0"/>
            </a:br>
            <a:r>
              <a:rPr lang="sk-SK" sz="3600" dirty="0"/>
              <a:t/>
            </a:r>
            <a:br>
              <a:rPr lang="sk-SK" sz="3600" dirty="0"/>
            </a:br>
            <a:r>
              <a:rPr lang="sk-SK" dirty="0" smtClean="0"/>
              <a:t/>
            </a:r>
            <a:br>
              <a:rPr lang="sk-SK" dirty="0" smtClean="0"/>
            </a:br>
            <a:endParaRPr lang="sk-SK" sz="3100" dirty="0"/>
          </a:p>
        </p:txBody>
      </p:sp>
    </p:spTree>
    <p:extLst>
      <p:ext uri="{BB962C8B-B14F-4D97-AF65-F5344CB8AC3E}">
        <p14:creationId xmlns="" xmlns:p14="http://schemas.microsoft.com/office/powerpoint/2010/main" val="4263231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smtClean="0"/>
              <a:t>Úvod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 algn="just">
              <a:buNone/>
            </a:pPr>
            <a:r>
              <a:rPr lang="sk-SK" sz="1800" dirty="0" smtClean="0"/>
              <a:t>Do témy Zelenina a ovocie sme sa rozhodli motivovať deti cestou farebnosti. Chceli sme ju vyzdvihnúť a rozhodli sme sa pre farbu zelenú, ktorá je odvodená  od slova zelenina. Zapojili sme všetky deti a tak sme jednotlivé aktivity rozdelili medzi ne z hľadiska náročnosti a veku.</a:t>
            </a:r>
          </a:p>
          <a:p>
            <a:pPr marL="68580" indent="0" algn="just">
              <a:buNone/>
            </a:pPr>
            <a:r>
              <a:rPr lang="sk-SK" sz="1800" dirty="0" smtClean="0"/>
              <a:t>Deti sa tešili, že prídu do školy oblečené v zelenej farbe. Pripravená bola výstavka čerstvých potravín a rôznych výrobkov, ktoré si deti pripravili na tento deň. Pokračovali sme zaujímavou prednáškou, na ktorej sa deti naučili pieseň</a:t>
            </a:r>
            <a:r>
              <a:rPr lang="sk-SK" sz="1800" dirty="0"/>
              <a:t> </a:t>
            </a:r>
            <a:r>
              <a:rPr lang="sk-SK" sz="1800" dirty="0" smtClean="0"/>
              <a:t>o zelenine, hádanky a riekanky.</a:t>
            </a:r>
          </a:p>
          <a:p>
            <a:pPr marL="68580" indent="0" algn="just">
              <a:buNone/>
            </a:pPr>
            <a:r>
              <a:rPr lang="sk-SK" sz="1800" dirty="0" smtClean="0"/>
              <a:t>Nakoniec všetky deti ochutnali zdravé pochúťky a nechýbal ani obed v školskej jedálni, ktorý bol ladený do zelena - na doplnenie energie po náročnom dopoludní.</a:t>
            </a:r>
            <a:endParaRPr lang="sk-SK" sz="1800" dirty="0"/>
          </a:p>
        </p:txBody>
      </p:sp>
    </p:spTree>
    <p:extLst>
      <p:ext uri="{BB962C8B-B14F-4D97-AF65-F5344CB8AC3E}">
        <p14:creationId xmlns="" xmlns:p14="http://schemas.microsoft.com/office/powerpoint/2010/main" val="2538689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obrázka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340768"/>
            <a:ext cx="4248472" cy="3672407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k-SK" sz="4000" b="1" dirty="0" smtClean="0"/>
              <a:t>Nie je zelená, ako zelená</a:t>
            </a:r>
            <a:endParaRPr lang="sk-SK" sz="4000" b="1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sk-SK" sz="1800" dirty="0" smtClean="0"/>
              <a:t>Všetci sme v zelenom oblečení, aby sme zdôraznili farebnosť ovocia a zeleniny zelenej farby.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1873998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000" b="1" dirty="0" smtClean="0"/>
              <a:t>Naša výstavka</a:t>
            </a:r>
            <a:endParaRPr lang="sk-SK" sz="4000" b="1" dirty="0"/>
          </a:p>
        </p:txBody>
      </p:sp>
      <p:pic>
        <p:nvPicPr>
          <p:cNvPr id="7" name="Zástupný symbol obrázka 6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6967" r="26967"/>
          <a:stretch>
            <a:fillRect/>
          </a:stretch>
        </p:blipFill>
        <p:spPr/>
      </p:pic>
    </p:spTree>
    <p:extLst>
      <p:ext uri="{BB962C8B-B14F-4D97-AF65-F5344CB8AC3E}">
        <p14:creationId xmlns="" xmlns:p14="http://schemas.microsoft.com/office/powerpoint/2010/main" val="971214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b="1" dirty="0" smtClean="0"/>
              <a:t>Pútavá prednáška o daroch prírody</a:t>
            </a:r>
            <a:endParaRPr lang="sk-SK" b="1" dirty="0"/>
          </a:p>
        </p:txBody>
      </p:sp>
      <p:pic>
        <p:nvPicPr>
          <p:cNvPr id="7" name="Zástupný symbol obsahu 6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00" y="3110309"/>
            <a:ext cx="3419475" cy="2564606"/>
          </a:xfrm>
        </p:spPr>
      </p:pic>
      <p:pic>
        <p:nvPicPr>
          <p:cNvPr id="8" name="Zástupný symbol obsahu 7"/>
          <p:cNvPicPr>
            <a:picLocks noGrp="1" noChangeAspect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3110309"/>
            <a:ext cx="3419475" cy="2564606"/>
          </a:xfrm>
        </p:spPr>
      </p:pic>
    </p:spTree>
    <p:extLst>
      <p:ext uri="{BB962C8B-B14F-4D97-AF65-F5344CB8AC3E}">
        <p14:creationId xmlns="" xmlns:p14="http://schemas.microsoft.com/office/powerpoint/2010/main" val="1258221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k-SK" sz="4000" b="1" dirty="0" smtClean="0"/>
              <a:t>Výroba makiet zeleniny </a:t>
            </a:r>
            <a:br>
              <a:rPr lang="sk-SK" sz="4000" b="1" dirty="0" smtClean="0"/>
            </a:br>
            <a:r>
              <a:rPr lang="sk-SK" sz="4000" b="1" dirty="0" smtClean="0"/>
              <a:t>a ovocia </a:t>
            </a:r>
            <a:br>
              <a:rPr lang="sk-SK" sz="4000" b="1" dirty="0" smtClean="0"/>
            </a:br>
            <a:r>
              <a:rPr lang="sk-SK" sz="4000" b="1" dirty="0" smtClean="0"/>
              <a:t>z dreva</a:t>
            </a:r>
            <a:endParaRPr lang="sk-SK" sz="4000" b="1" dirty="0"/>
          </a:p>
        </p:txBody>
      </p:sp>
      <p:pic>
        <p:nvPicPr>
          <p:cNvPr id="5" name="Zástupný symbol obrázka 4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6967" r="26967"/>
          <a:stretch>
            <a:fillRect/>
          </a:stretch>
        </p:blipFill>
        <p:spPr/>
      </p:pic>
    </p:spTree>
    <p:extLst>
      <p:ext uri="{BB962C8B-B14F-4D97-AF65-F5344CB8AC3E}">
        <p14:creationId xmlns="" xmlns:p14="http://schemas.microsoft.com/office/powerpoint/2010/main" val="3104453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000" b="1" dirty="0" smtClean="0"/>
              <a:t>Vyrábame </a:t>
            </a:r>
            <a:br>
              <a:rPr lang="sk-SK" sz="4000" b="1" dirty="0" smtClean="0"/>
            </a:br>
            <a:r>
              <a:rPr lang="sk-SK" sz="4000" b="1" dirty="0" smtClean="0"/>
              <a:t>aj z papiera</a:t>
            </a:r>
            <a:endParaRPr lang="sk-SK" sz="4000" b="1" dirty="0"/>
          </a:p>
        </p:txBody>
      </p:sp>
      <p:pic>
        <p:nvPicPr>
          <p:cNvPr id="5" name="Zástupný symbol obrázka 4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6967" r="26967"/>
          <a:stretch>
            <a:fillRect/>
          </a:stretch>
        </p:blipFill>
        <p:spPr>
          <a:xfrm>
            <a:off x="395536" y="693795"/>
            <a:ext cx="3969295" cy="5468112"/>
          </a:xfrm>
        </p:spPr>
      </p:pic>
    </p:spTree>
    <p:extLst>
      <p:ext uri="{BB962C8B-B14F-4D97-AF65-F5344CB8AC3E}">
        <p14:creationId xmlns="" xmlns:p14="http://schemas.microsoft.com/office/powerpoint/2010/main" val="1342591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smtClean="0"/>
              <a:t>Výrobky našich žiakov</a:t>
            </a:r>
            <a:endParaRPr lang="sk-SK" b="1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sk-SK" dirty="0" smtClean="0"/>
              <a:t>Drevo</a:t>
            </a:r>
            <a:endParaRPr lang="sk-SK" dirty="0"/>
          </a:p>
        </p:txBody>
      </p:sp>
      <p:pic>
        <p:nvPicPr>
          <p:cNvPr id="7" name="Zástupný symbol obsahu 6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00" y="3110309"/>
            <a:ext cx="3419475" cy="2564606"/>
          </a:xfrm>
        </p:spPr>
      </p:pic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sk-SK" dirty="0" smtClean="0"/>
              <a:t>Papier</a:t>
            </a:r>
            <a:endParaRPr lang="sk-SK" dirty="0"/>
          </a:p>
        </p:txBody>
      </p:sp>
      <p:pic>
        <p:nvPicPr>
          <p:cNvPr id="8" name="Zástupný symbol obsahu 7"/>
          <p:cNvPicPr>
            <a:picLocks noGrp="1" noChangeAspect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3110309"/>
            <a:ext cx="3419475" cy="2564606"/>
          </a:xfrm>
        </p:spPr>
      </p:pic>
    </p:spTree>
    <p:extLst>
      <p:ext uri="{BB962C8B-B14F-4D97-AF65-F5344CB8AC3E}">
        <p14:creationId xmlns="" xmlns:p14="http://schemas.microsoft.com/office/powerpoint/2010/main" val="2240522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403</TotalTime>
  <Words>183</Words>
  <Application>Microsoft Office PowerPoint</Application>
  <PresentationFormat>Prezentácia na obrazovke (4:3)</PresentationFormat>
  <Paragraphs>22</Paragraphs>
  <Slides>13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Austin</vt:lpstr>
      <vt:lpstr>Zelený deň</vt:lpstr>
      <vt:lpstr>                        Aktivity: prednáška hádanky, riekanky, vymaľovávanie výstava ručné práce ochutnávka   </vt:lpstr>
      <vt:lpstr>Úvod</vt:lpstr>
      <vt:lpstr>Nie je zelená, ako zelená</vt:lpstr>
      <vt:lpstr>Naša výstavka</vt:lpstr>
      <vt:lpstr>Pútavá prednáška o daroch prírody</vt:lpstr>
      <vt:lpstr>Výroba makiet zeleniny  a ovocia  z dreva</vt:lpstr>
      <vt:lpstr>Vyrábame  aj z papiera</vt:lpstr>
      <vt:lpstr>Výrobky našich žiakov</vt:lpstr>
      <vt:lpstr>Zelená ochutnávka</vt:lpstr>
      <vt:lpstr>Obed</vt:lpstr>
      <vt:lpstr>Snímka 12</vt:lpstr>
      <vt:lpstr>HOVORME O JEDLE  Téma: Zelená zelenina a zelené ovocie 14.10.2014 Špeciálna základná škola internátna Mičurova 364/1 014 01 Bytča Bc. Sedliačková Eva 0918 850 263 eva.sedliackova@szsibytca.sk 75 žiakov Špeciálnej základnej školy internátnej/školu navštevuje 83 žiakov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Zelený deň</dc:title>
  <dc:creator>Owner</dc:creator>
  <cp:lastModifiedBy>Owner</cp:lastModifiedBy>
  <cp:revision>31</cp:revision>
  <dcterms:created xsi:type="dcterms:W3CDTF">2014-09-27T19:31:47Z</dcterms:created>
  <dcterms:modified xsi:type="dcterms:W3CDTF">2014-12-08T14:10:31Z</dcterms:modified>
</cp:coreProperties>
</file>