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9"/>
  </p:notesMasterIdLst>
  <p:sldIdLst>
    <p:sldId id="256" r:id="rId6"/>
    <p:sldId id="271" r:id="rId7"/>
    <p:sldId id="261" r:id="rId8"/>
    <p:sldId id="257" r:id="rId9"/>
    <p:sldId id="262" r:id="rId10"/>
    <p:sldId id="259" r:id="rId11"/>
    <p:sldId id="265" r:id="rId12"/>
    <p:sldId id="266" r:id="rId13"/>
    <p:sldId id="267" r:id="rId14"/>
    <p:sldId id="268" r:id="rId15"/>
    <p:sldId id="263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A3A"/>
    <a:srgbClr val="69FFFF"/>
    <a:srgbClr val="01FFFF"/>
    <a:srgbClr val="00E7E2"/>
    <a:srgbClr val="27C1BD"/>
    <a:srgbClr val="1FC9C5"/>
    <a:srgbClr val="19D9FF"/>
    <a:srgbClr val="0070A2"/>
    <a:srgbClr val="126990"/>
    <a:srgbClr val="0F5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128" autoAdjust="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1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74DC1-BFE4-418F-8548-0C0A9CDC0734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83B42-C3F3-42D5-9AD8-0645E9457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3B42-C3F3-42D5-9AD8-0645E94579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3B42-C3F3-42D5-9AD8-0645E945798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822326"/>
          </a:xfrm>
        </p:spPr>
        <p:txBody>
          <a:bodyPr>
            <a:normAutofit/>
          </a:bodyPr>
          <a:lstStyle>
            <a:lvl1pPr algn="l">
              <a:defRPr sz="4800" b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2126"/>
            <a:ext cx="64008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822326"/>
          </a:xfrm>
        </p:spPr>
        <p:txBody>
          <a:bodyPr>
            <a:normAutofit/>
          </a:bodyPr>
          <a:lstStyle>
            <a:lvl1pPr algn="l">
              <a:defRPr sz="4800" b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2126"/>
            <a:ext cx="64008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91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6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42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0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89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26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06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5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40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3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822326"/>
          </a:xfrm>
        </p:spPr>
        <p:txBody>
          <a:bodyPr>
            <a:normAutofit/>
          </a:bodyPr>
          <a:lstStyle>
            <a:lvl1pPr algn="l">
              <a:defRPr sz="4800" b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2126"/>
            <a:ext cx="64008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0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11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42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6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70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00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8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78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97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23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24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822326"/>
          </a:xfrm>
        </p:spPr>
        <p:txBody>
          <a:bodyPr>
            <a:normAutofit/>
          </a:bodyPr>
          <a:lstStyle>
            <a:lvl1pPr algn="l">
              <a:defRPr sz="4800" b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2126"/>
            <a:ext cx="64008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15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00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20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55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24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9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6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89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79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0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99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822326"/>
          </a:xfrm>
        </p:spPr>
        <p:txBody>
          <a:bodyPr>
            <a:normAutofit/>
          </a:bodyPr>
          <a:lstStyle>
            <a:lvl1pPr algn="l">
              <a:defRPr sz="4800" b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2126"/>
            <a:ext cx="64008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67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70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16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02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1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34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881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773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41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87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2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8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1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6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1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k/url?sa=i&amp;rct=j&amp;q=&amp;esrc=s&amp;source=images&amp;cd=&amp;cad=rja&amp;uact=8&amp;ved=0ahUKEwis37KIiMjUAhXDtxoKHWURDV8QjRwIBw&amp;url=http://forum.valka.cz/topic/view/119882/Medaile-prof-MUDr-Jana-Janskeho-1990-&amp;psig=AFQjCNFABhrrKs6uu_7o5sCbHrLnvGsiWw&amp;ust=1497898265873430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stra.sk/Darcovstvo_krvi" TargetMode="External"/><Relationship Id="rId2" Type="http://schemas.openxmlformats.org/officeDocument/2006/relationships/hyperlink" Target="http://www.ntssr.sk/index.php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llevents.in/" TargetMode="External"/><Relationship Id="rId4" Type="http://schemas.openxmlformats.org/officeDocument/2006/relationships/hyperlink" Target="http://www.zelenavystava.cz/174-veda-a-vyzkum-v-ceskych-zemich-09-jan-jansky-a-stanislav-bechyn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43A3A"/>
                </a:solidFill>
                <a:effectLst/>
                <a:latin typeface="Segoe Script" panose="030B0504020000000003" pitchFamily="66" charset="0"/>
              </a:rPr>
              <a:t>Zachráň život kvapkou krvi</a:t>
            </a:r>
            <a:endParaRPr lang="en-US" sz="3600" b="1" dirty="0">
              <a:solidFill>
                <a:srgbClr val="F43A3A"/>
              </a:solidFill>
              <a:effectLst/>
              <a:latin typeface="Segoe Script" panose="030B0504020000000003" pitchFamily="66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172200" y="6096000"/>
            <a:ext cx="2743200" cy="457200"/>
          </a:xfrm>
        </p:spPr>
        <p:txBody>
          <a:bodyPr>
            <a:normAutofit/>
          </a:bodyPr>
          <a:lstStyle/>
          <a:p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  <a:effectLst/>
                <a:latin typeface="Segoe Script" panose="030B0504020000000003" pitchFamily="66" charset="0"/>
              </a:rPr>
              <a:t>Mgr. Alena Korduljaková</a:t>
            </a:r>
            <a:endParaRPr lang="en-US" sz="1400" dirty="0">
              <a:solidFill>
                <a:schemeClr val="bg1">
                  <a:lumMod val="50000"/>
                </a:schemeClr>
              </a:solidFill>
              <a:effectLst/>
              <a:latin typeface="Segoe Script" panose="030B0504020000000003" pitchFamily="66" charset="0"/>
            </a:endParaRPr>
          </a:p>
        </p:txBody>
      </p:sp>
      <p:sp>
        <p:nvSpPr>
          <p:cNvPr id="22" name="Freeform 14"/>
          <p:cNvSpPr/>
          <p:nvPr/>
        </p:nvSpPr>
        <p:spPr bwMode="auto">
          <a:xfrm>
            <a:off x="2639108" y="3105151"/>
            <a:ext cx="6504892" cy="2305049"/>
          </a:xfrm>
          <a:custGeom>
            <a:avLst/>
            <a:gdLst>
              <a:gd name="T0" fmla="*/ 0 w 2304"/>
              <a:gd name="T1" fmla="*/ 425 h 818"/>
              <a:gd name="T2" fmla="*/ 612 w 2304"/>
              <a:gd name="T3" fmla="*/ 425 h 818"/>
              <a:gd name="T4" fmla="*/ 618 w 2304"/>
              <a:gd name="T5" fmla="*/ 433 h 818"/>
              <a:gd name="T6" fmla="*/ 628 w 2304"/>
              <a:gd name="T7" fmla="*/ 454 h 818"/>
              <a:gd name="T8" fmla="*/ 649 w 2304"/>
              <a:gd name="T9" fmla="*/ 423 h 818"/>
              <a:gd name="T10" fmla="*/ 670 w 2304"/>
              <a:gd name="T11" fmla="*/ 320 h 818"/>
              <a:gd name="T12" fmla="*/ 694 w 2304"/>
              <a:gd name="T13" fmla="*/ 513 h 818"/>
              <a:gd name="T14" fmla="*/ 713 w 2304"/>
              <a:gd name="T15" fmla="*/ 383 h 818"/>
              <a:gd name="T16" fmla="*/ 732 w 2304"/>
              <a:gd name="T17" fmla="*/ 425 h 818"/>
              <a:gd name="T18" fmla="*/ 1127 w 2304"/>
              <a:gd name="T19" fmla="*/ 425 h 818"/>
              <a:gd name="T20" fmla="*/ 1135 w 2304"/>
              <a:gd name="T21" fmla="*/ 412 h 818"/>
              <a:gd name="T22" fmla="*/ 1152 w 2304"/>
              <a:gd name="T23" fmla="*/ 379 h 818"/>
              <a:gd name="T24" fmla="*/ 1185 w 2304"/>
              <a:gd name="T25" fmla="*/ 429 h 818"/>
              <a:gd name="T26" fmla="*/ 1222 w 2304"/>
              <a:gd name="T27" fmla="*/ 667 h 818"/>
              <a:gd name="T28" fmla="*/ 1257 w 2304"/>
              <a:gd name="T29" fmla="*/ 209 h 818"/>
              <a:gd name="T30" fmla="*/ 1289 w 2304"/>
              <a:gd name="T31" fmla="*/ 492 h 818"/>
              <a:gd name="T32" fmla="*/ 1318 w 2304"/>
              <a:gd name="T33" fmla="*/ 425 h 818"/>
              <a:gd name="T34" fmla="*/ 1795 w 2304"/>
              <a:gd name="T35" fmla="*/ 425 h 818"/>
              <a:gd name="T36" fmla="*/ 1803 w 2304"/>
              <a:gd name="T37" fmla="*/ 413 h 818"/>
              <a:gd name="T38" fmla="*/ 1815 w 2304"/>
              <a:gd name="T39" fmla="*/ 355 h 818"/>
              <a:gd name="T40" fmla="*/ 1859 w 2304"/>
              <a:gd name="T41" fmla="*/ 397 h 818"/>
              <a:gd name="T42" fmla="*/ 1892 w 2304"/>
              <a:gd name="T43" fmla="*/ 1 h 818"/>
              <a:gd name="T44" fmla="*/ 1944 w 2304"/>
              <a:gd name="T45" fmla="*/ 818 h 818"/>
              <a:gd name="T46" fmla="*/ 1974 w 2304"/>
              <a:gd name="T47" fmla="*/ 415 h 818"/>
              <a:gd name="T48" fmla="*/ 2014 w 2304"/>
              <a:gd name="T49" fmla="*/ 482 h 818"/>
              <a:gd name="T50" fmla="*/ 2052 w 2304"/>
              <a:gd name="T51" fmla="*/ 299 h 818"/>
              <a:gd name="T52" fmla="*/ 2078 w 2304"/>
              <a:gd name="T53" fmla="*/ 394 h 818"/>
              <a:gd name="T54" fmla="*/ 2095 w 2304"/>
              <a:gd name="T55" fmla="*/ 415 h 818"/>
              <a:gd name="T56" fmla="*/ 2304 w 2304"/>
              <a:gd name="T57" fmla="*/ 415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04" h="818">
                <a:moveTo>
                  <a:pt x="0" y="425"/>
                </a:moveTo>
                <a:cubicBezTo>
                  <a:pt x="5" y="425"/>
                  <a:pt x="612" y="425"/>
                  <a:pt x="612" y="425"/>
                </a:cubicBezTo>
                <a:cubicBezTo>
                  <a:pt x="616" y="425"/>
                  <a:pt x="617" y="429"/>
                  <a:pt x="618" y="433"/>
                </a:cubicBezTo>
                <a:cubicBezTo>
                  <a:pt x="618" y="436"/>
                  <a:pt x="623" y="455"/>
                  <a:pt x="628" y="454"/>
                </a:cubicBezTo>
                <a:cubicBezTo>
                  <a:pt x="633" y="452"/>
                  <a:pt x="637" y="409"/>
                  <a:pt x="649" y="423"/>
                </a:cubicBezTo>
                <a:cubicBezTo>
                  <a:pt x="660" y="436"/>
                  <a:pt x="662" y="319"/>
                  <a:pt x="670" y="320"/>
                </a:cubicBezTo>
                <a:cubicBezTo>
                  <a:pt x="678" y="320"/>
                  <a:pt x="687" y="514"/>
                  <a:pt x="694" y="513"/>
                </a:cubicBezTo>
                <a:cubicBezTo>
                  <a:pt x="702" y="512"/>
                  <a:pt x="707" y="382"/>
                  <a:pt x="713" y="383"/>
                </a:cubicBezTo>
                <a:cubicBezTo>
                  <a:pt x="719" y="384"/>
                  <a:pt x="726" y="425"/>
                  <a:pt x="732" y="425"/>
                </a:cubicBezTo>
                <a:cubicBezTo>
                  <a:pt x="737" y="425"/>
                  <a:pt x="1127" y="425"/>
                  <a:pt x="1127" y="425"/>
                </a:cubicBezTo>
                <a:cubicBezTo>
                  <a:pt x="1132" y="424"/>
                  <a:pt x="1134" y="418"/>
                  <a:pt x="1135" y="412"/>
                </a:cubicBezTo>
                <a:cubicBezTo>
                  <a:pt x="1136" y="407"/>
                  <a:pt x="1143" y="376"/>
                  <a:pt x="1152" y="379"/>
                </a:cubicBezTo>
                <a:cubicBezTo>
                  <a:pt x="1160" y="381"/>
                  <a:pt x="1167" y="450"/>
                  <a:pt x="1185" y="429"/>
                </a:cubicBezTo>
                <a:cubicBezTo>
                  <a:pt x="1204" y="407"/>
                  <a:pt x="1209" y="667"/>
                  <a:pt x="1222" y="667"/>
                </a:cubicBezTo>
                <a:cubicBezTo>
                  <a:pt x="1234" y="667"/>
                  <a:pt x="1244" y="207"/>
                  <a:pt x="1257" y="209"/>
                </a:cubicBezTo>
                <a:cubicBezTo>
                  <a:pt x="1269" y="211"/>
                  <a:pt x="1279" y="494"/>
                  <a:pt x="1289" y="492"/>
                </a:cubicBezTo>
                <a:cubicBezTo>
                  <a:pt x="1299" y="490"/>
                  <a:pt x="1310" y="425"/>
                  <a:pt x="1318" y="425"/>
                </a:cubicBezTo>
                <a:cubicBezTo>
                  <a:pt x="1327" y="425"/>
                  <a:pt x="1696" y="425"/>
                  <a:pt x="1795" y="425"/>
                </a:cubicBezTo>
                <a:cubicBezTo>
                  <a:pt x="1800" y="424"/>
                  <a:pt x="1801" y="420"/>
                  <a:pt x="1803" y="413"/>
                </a:cubicBezTo>
                <a:cubicBezTo>
                  <a:pt x="1804" y="407"/>
                  <a:pt x="1806" y="357"/>
                  <a:pt x="1815" y="355"/>
                </a:cubicBezTo>
                <a:cubicBezTo>
                  <a:pt x="1825" y="352"/>
                  <a:pt x="1846" y="456"/>
                  <a:pt x="1859" y="397"/>
                </a:cubicBezTo>
                <a:cubicBezTo>
                  <a:pt x="1872" y="338"/>
                  <a:pt x="1877" y="0"/>
                  <a:pt x="1892" y="1"/>
                </a:cubicBezTo>
                <a:cubicBezTo>
                  <a:pt x="1908" y="2"/>
                  <a:pt x="1929" y="818"/>
                  <a:pt x="1944" y="818"/>
                </a:cubicBezTo>
                <a:cubicBezTo>
                  <a:pt x="1958" y="818"/>
                  <a:pt x="1963" y="471"/>
                  <a:pt x="1974" y="415"/>
                </a:cubicBezTo>
                <a:cubicBezTo>
                  <a:pt x="1986" y="359"/>
                  <a:pt x="2002" y="501"/>
                  <a:pt x="2014" y="482"/>
                </a:cubicBezTo>
                <a:cubicBezTo>
                  <a:pt x="2027" y="463"/>
                  <a:pt x="2041" y="313"/>
                  <a:pt x="2052" y="299"/>
                </a:cubicBezTo>
                <a:cubicBezTo>
                  <a:pt x="2062" y="284"/>
                  <a:pt x="2074" y="383"/>
                  <a:pt x="2078" y="394"/>
                </a:cubicBezTo>
                <a:cubicBezTo>
                  <a:pt x="2082" y="406"/>
                  <a:pt x="2087" y="414"/>
                  <a:pt x="2095" y="415"/>
                </a:cubicBezTo>
                <a:cubicBezTo>
                  <a:pt x="2304" y="415"/>
                  <a:pt x="2304" y="415"/>
                  <a:pt x="2304" y="415"/>
                </a:cubicBezTo>
              </a:path>
            </a:pathLst>
          </a:cu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G:\ZDRAVÁ ŠKOLA\DEŇ DARCOV KRVI\kvapka-pozri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 bwMode="auto">
          <a:xfrm flipH="1">
            <a:off x="81804" y="2971800"/>
            <a:ext cx="1382764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chemeClr val="tx1"/>
                </a:solidFill>
                <a:latin typeface="Segoe Script" panose="030B0504020000000003" pitchFamily="66" charset="0"/>
              </a:rPr>
              <a:t>Darcovstvo – dobrovoľné </a:t>
            </a:r>
            <a:r>
              <a:rPr lang="sk-SK" sz="2800" b="1" dirty="0">
                <a:solidFill>
                  <a:schemeClr val="tx1"/>
                </a:solidFill>
                <a:latin typeface="Segoe Script" panose="030B0504020000000003" pitchFamily="66" charset="0"/>
              </a:rPr>
              <a:t/>
            </a:r>
            <a:br>
              <a:rPr lang="sk-SK" sz="2800" b="1" dirty="0">
                <a:solidFill>
                  <a:schemeClr val="tx1"/>
                </a:solidFill>
                <a:latin typeface="Segoe Script" panose="030B0504020000000003" pitchFamily="66" charset="0"/>
              </a:rPr>
            </a:br>
            <a:r>
              <a:rPr lang="sk-SK" sz="2800" b="1" dirty="0" smtClean="0">
                <a:solidFill>
                  <a:schemeClr val="tx1"/>
                </a:solidFill>
                <a:latin typeface="Segoe Script" panose="030B0504020000000003" pitchFamily="66" charset="0"/>
              </a:rPr>
              <a:t>Ocenenie </a:t>
            </a:r>
            <a:r>
              <a:rPr lang="sk-SK" sz="2800" b="1" dirty="0">
                <a:solidFill>
                  <a:schemeClr val="tx1"/>
                </a:solidFill>
                <a:latin typeface="Segoe Script" panose="030B0504020000000003" pitchFamily="66" charset="0"/>
              </a:rPr>
              <a:t>–</a:t>
            </a:r>
            <a:r>
              <a:rPr lang="sk-SK" sz="2800" b="1" dirty="0" smtClean="0">
                <a:solidFill>
                  <a:schemeClr val="tx1"/>
                </a:solidFill>
                <a:latin typeface="Segoe Script" panose="030B0504020000000003" pitchFamily="66" charset="0"/>
              </a:rPr>
              <a:t> plaketa Jana Janského</a:t>
            </a:r>
            <a:r>
              <a:rPr lang="sk-SK" sz="3200" b="1" dirty="0" smtClean="0">
                <a:solidFill>
                  <a:schemeClr val="tx1"/>
                </a:solidFill>
                <a:latin typeface="AR BLANCA" panose="02000000000000000000" pitchFamily="2" charset="0"/>
              </a:rPr>
              <a:t/>
            </a:r>
            <a:br>
              <a:rPr lang="sk-SK" sz="3200" b="1" dirty="0" smtClean="0">
                <a:solidFill>
                  <a:schemeClr val="tx1"/>
                </a:solidFill>
                <a:latin typeface="AR BLANCA" panose="02000000000000000000" pitchFamily="2" charset="0"/>
              </a:rPr>
            </a:br>
            <a:r>
              <a:rPr lang="sk-SK" sz="3200" b="1" dirty="0" smtClean="0">
                <a:solidFill>
                  <a:srgbClr val="F43A3A"/>
                </a:solidFill>
                <a:latin typeface="AR BLANCA" panose="02000000000000000000" pitchFamily="2" charset="0"/>
              </a:rPr>
              <a:t/>
            </a:r>
            <a:br>
              <a:rPr lang="sk-SK" sz="3200" b="1" dirty="0" smtClean="0">
                <a:solidFill>
                  <a:srgbClr val="F43A3A"/>
                </a:solidFill>
                <a:latin typeface="AR BLANCA" panose="02000000000000000000" pitchFamily="2" charset="0"/>
              </a:rPr>
            </a:br>
            <a:endParaRPr lang="en-US" dirty="0"/>
          </a:p>
        </p:txBody>
      </p:sp>
      <p:sp>
        <p:nvSpPr>
          <p:cNvPr id="12" name="Freeform 5"/>
          <p:cNvSpPr/>
          <p:nvPr/>
        </p:nvSpPr>
        <p:spPr>
          <a:xfrm>
            <a:off x="-101600" y="3429000"/>
            <a:ext cx="9387840" cy="3200411"/>
          </a:xfrm>
          <a:custGeom>
            <a:avLst/>
            <a:gdLst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-1" fmla="*/ 0 w 5466080"/>
              <a:gd name="connsiteY0-2" fmla="*/ 1706880 h 3291840"/>
              <a:gd name="connsiteX1-3" fmla="*/ 1625600 w 5466080"/>
              <a:gd name="connsiteY1-4" fmla="*/ 1706880 h 3291840"/>
              <a:gd name="connsiteX2-5" fmla="*/ 2133600 w 5466080"/>
              <a:gd name="connsiteY2-6" fmla="*/ 1595120 h 3291840"/>
              <a:gd name="connsiteX3-7" fmla="*/ 2397760 w 5466080"/>
              <a:gd name="connsiteY3-8" fmla="*/ 0 h 3291840"/>
              <a:gd name="connsiteX4-9" fmla="*/ 2804160 w 5466080"/>
              <a:gd name="connsiteY4-10" fmla="*/ 3291840 h 3291840"/>
              <a:gd name="connsiteX5-11" fmla="*/ 3048000 w 5466080"/>
              <a:gd name="connsiteY5-12" fmla="*/ 1666240 h 3291840"/>
              <a:gd name="connsiteX6-13" fmla="*/ 3738880 w 5466080"/>
              <a:gd name="connsiteY6-14" fmla="*/ 1198880 h 3291840"/>
              <a:gd name="connsiteX7-15" fmla="*/ 4003040 w 5466080"/>
              <a:gd name="connsiteY7-16" fmla="*/ 1666240 h 3291840"/>
              <a:gd name="connsiteX8-17" fmla="*/ 5466080 w 5466080"/>
              <a:gd name="connsiteY8-18" fmla="*/ 1666240 h 3291840"/>
              <a:gd name="connsiteX0-19" fmla="*/ 0 w 5466080"/>
              <a:gd name="connsiteY0-20" fmla="*/ 1706880 h 3291840"/>
              <a:gd name="connsiteX1-21" fmla="*/ 1625600 w 5466080"/>
              <a:gd name="connsiteY1-22" fmla="*/ 1706880 h 3291840"/>
              <a:gd name="connsiteX2-23" fmla="*/ 2133600 w 5466080"/>
              <a:gd name="connsiteY2-24" fmla="*/ 1595120 h 3291840"/>
              <a:gd name="connsiteX3-25" fmla="*/ 2397760 w 5466080"/>
              <a:gd name="connsiteY3-26" fmla="*/ 0 h 3291840"/>
              <a:gd name="connsiteX4-27" fmla="*/ 2804160 w 5466080"/>
              <a:gd name="connsiteY4-28" fmla="*/ 3291840 h 3291840"/>
              <a:gd name="connsiteX5-29" fmla="*/ 3048000 w 5466080"/>
              <a:gd name="connsiteY5-30" fmla="*/ 1666240 h 3291840"/>
              <a:gd name="connsiteX6-31" fmla="*/ 3738880 w 5466080"/>
              <a:gd name="connsiteY6-32" fmla="*/ 1198880 h 3291840"/>
              <a:gd name="connsiteX7-33" fmla="*/ 4003040 w 5466080"/>
              <a:gd name="connsiteY7-34" fmla="*/ 1666240 h 3291840"/>
              <a:gd name="connsiteX8-35" fmla="*/ 5466080 w 5466080"/>
              <a:gd name="connsiteY8-36" fmla="*/ 1666240 h 3291840"/>
              <a:gd name="connsiteX0-37" fmla="*/ 0 w 5466080"/>
              <a:gd name="connsiteY0-38" fmla="*/ 1706880 h 3291840"/>
              <a:gd name="connsiteX1-39" fmla="*/ 1625600 w 5466080"/>
              <a:gd name="connsiteY1-40" fmla="*/ 1706880 h 3291840"/>
              <a:gd name="connsiteX2-41" fmla="*/ 2133600 w 5466080"/>
              <a:gd name="connsiteY2-42" fmla="*/ 1595120 h 3291840"/>
              <a:gd name="connsiteX3-43" fmla="*/ 2397760 w 5466080"/>
              <a:gd name="connsiteY3-44" fmla="*/ 0 h 3291840"/>
              <a:gd name="connsiteX4-45" fmla="*/ 2804160 w 5466080"/>
              <a:gd name="connsiteY4-46" fmla="*/ 3291840 h 3291840"/>
              <a:gd name="connsiteX5-47" fmla="*/ 3048000 w 5466080"/>
              <a:gd name="connsiteY5-48" fmla="*/ 1666240 h 3291840"/>
              <a:gd name="connsiteX6-49" fmla="*/ 3738880 w 5466080"/>
              <a:gd name="connsiteY6-50" fmla="*/ 1198880 h 3291840"/>
              <a:gd name="connsiteX7-51" fmla="*/ 4003040 w 5466080"/>
              <a:gd name="connsiteY7-52" fmla="*/ 1666240 h 3291840"/>
              <a:gd name="connsiteX8-53" fmla="*/ 5466080 w 5466080"/>
              <a:gd name="connsiteY8-54" fmla="*/ 1666240 h 3291840"/>
              <a:gd name="connsiteX0-55" fmla="*/ 0 w 5466080"/>
              <a:gd name="connsiteY0-56" fmla="*/ 1706880 h 3291840"/>
              <a:gd name="connsiteX1-57" fmla="*/ 1625600 w 5466080"/>
              <a:gd name="connsiteY1-58" fmla="*/ 1706880 h 3291840"/>
              <a:gd name="connsiteX2-59" fmla="*/ 2133600 w 5466080"/>
              <a:gd name="connsiteY2-60" fmla="*/ 1595120 h 3291840"/>
              <a:gd name="connsiteX3-61" fmla="*/ 2397760 w 5466080"/>
              <a:gd name="connsiteY3-62" fmla="*/ 0 h 3291840"/>
              <a:gd name="connsiteX4-63" fmla="*/ 2804160 w 5466080"/>
              <a:gd name="connsiteY4-64" fmla="*/ 3291840 h 3291840"/>
              <a:gd name="connsiteX5-65" fmla="*/ 3048000 w 5466080"/>
              <a:gd name="connsiteY5-66" fmla="*/ 1666240 h 3291840"/>
              <a:gd name="connsiteX6-67" fmla="*/ 3738880 w 5466080"/>
              <a:gd name="connsiteY6-68" fmla="*/ 1198880 h 3291840"/>
              <a:gd name="connsiteX7-69" fmla="*/ 4003040 w 5466080"/>
              <a:gd name="connsiteY7-70" fmla="*/ 1666240 h 3291840"/>
              <a:gd name="connsiteX8-71" fmla="*/ 5466080 w 5466080"/>
              <a:gd name="connsiteY8-72" fmla="*/ 1666240 h 3291840"/>
              <a:gd name="connsiteX0-73" fmla="*/ 0 w 5466080"/>
              <a:gd name="connsiteY0-74" fmla="*/ 1706880 h 3291840"/>
              <a:gd name="connsiteX1-75" fmla="*/ 1625600 w 5466080"/>
              <a:gd name="connsiteY1-76" fmla="*/ 1706880 h 3291840"/>
              <a:gd name="connsiteX2-77" fmla="*/ 2133600 w 5466080"/>
              <a:gd name="connsiteY2-78" fmla="*/ 1595120 h 3291840"/>
              <a:gd name="connsiteX3-79" fmla="*/ 2397760 w 5466080"/>
              <a:gd name="connsiteY3-80" fmla="*/ 0 h 3291840"/>
              <a:gd name="connsiteX4-81" fmla="*/ 2804160 w 5466080"/>
              <a:gd name="connsiteY4-82" fmla="*/ 3291840 h 3291840"/>
              <a:gd name="connsiteX5-83" fmla="*/ 3048000 w 5466080"/>
              <a:gd name="connsiteY5-84" fmla="*/ 1666240 h 3291840"/>
              <a:gd name="connsiteX6-85" fmla="*/ 3738880 w 5466080"/>
              <a:gd name="connsiteY6-86" fmla="*/ 1198880 h 3291840"/>
              <a:gd name="connsiteX7-87" fmla="*/ 4003040 w 5466080"/>
              <a:gd name="connsiteY7-88" fmla="*/ 1666240 h 3291840"/>
              <a:gd name="connsiteX8-89" fmla="*/ 5466080 w 5466080"/>
              <a:gd name="connsiteY8-90" fmla="*/ 1666240 h 3291840"/>
              <a:gd name="connsiteX0-91" fmla="*/ 0 w 5466080"/>
              <a:gd name="connsiteY0-92" fmla="*/ 1706880 h 3291840"/>
              <a:gd name="connsiteX1-93" fmla="*/ 1625600 w 5466080"/>
              <a:gd name="connsiteY1-94" fmla="*/ 1706880 h 3291840"/>
              <a:gd name="connsiteX2-95" fmla="*/ 2133600 w 5466080"/>
              <a:gd name="connsiteY2-96" fmla="*/ 1595120 h 3291840"/>
              <a:gd name="connsiteX3-97" fmla="*/ 2397760 w 5466080"/>
              <a:gd name="connsiteY3-98" fmla="*/ 0 h 3291840"/>
              <a:gd name="connsiteX4-99" fmla="*/ 2804160 w 5466080"/>
              <a:gd name="connsiteY4-100" fmla="*/ 3291840 h 3291840"/>
              <a:gd name="connsiteX5-101" fmla="*/ 3048000 w 5466080"/>
              <a:gd name="connsiteY5-102" fmla="*/ 1666240 h 3291840"/>
              <a:gd name="connsiteX6-103" fmla="*/ 3738880 w 5466080"/>
              <a:gd name="connsiteY6-104" fmla="*/ 1198880 h 3291840"/>
              <a:gd name="connsiteX7-105" fmla="*/ 4003040 w 5466080"/>
              <a:gd name="connsiteY7-106" fmla="*/ 1666240 h 3291840"/>
              <a:gd name="connsiteX8-107" fmla="*/ 5466080 w 5466080"/>
              <a:gd name="connsiteY8-108" fmla="*/ 1666240 h 3291840"/>
              <a:gd name="connsiteX0-109" fmla="*/ 0 w 5466080"/>
              <a:gd name="connsiteY0-110" fmla="*/ 1706880 h 3291840"/>
              <a:gd name="connsiteX1-111" fmla="*/ 1625600 w 5466080"/>
              <a:gd name="connsiteY1-112" fmla="*/ 1706880 h 3291840"/>
              <a:gd name="connsiteX2-113" fmla="*/ 2133600 w 5466080"/>
              <a:gd name="connsiteY2-114" fmla="*/ 1595120 h 3291840"/>
              <a:gd name="connsiteX3-115" fmla="*/ 2397760 w 5466080"/>
              <a:gd name="connsiteY3-116" fmla="*/ 0 h 3291840"/>
              <a:gd name="connsiteX4-117" fmla="*/ 2804160 w 5466080"/>
              <a:gd name="connsiteY4-118" fmla="*/ 3291840 h 3291840"/>
              <a:gd name="connsiteX5-119" fmla="*/ 3048000 w 5466080"/>
              <a:gd name="connsiteY5-120" fmla="*/ 1666240 h 3291840"/>
              <a:gd name="connsiteX6-121" fmla="*/ 3738880 w 5466080"/>
              <a:gd name="connsiteY6-122" fmla="*/ 1198880 h 3291840"/>
              <a:gd name="connsiteX7-123" fmla="*/ 4003040 w 5466080"/>
              <a:gd name="connsiteY7-124" fmla="*/ 1666240 h 3291840"/>
              <a:gd name="connsiteX8-125" fmla="*/ 5466080 w 5466080"/>
              <a:gd name="connsiteY8-126" fmla="*/ 1666240 h 3291840"/>
              <a:gd name="connsiteX0-127" fmla="*/ 0 w 5466080"/>
              <a:gd name="connsiteY0-128" fmla="*/ 1706880 h 3291840"/>
              <a:gd name="connsiteX1-129" fmla="*/ 1625600 w 5466080"/>
              <a:gd name="connsiteY1-130" fmla="*/ 1706880 h 3291840"/>
              <a:gd name="connsiteX2-131" fmla="*/ 2133600 w 5466080"/>
              <a:gd name="connsiteY2-132" fmla="*/ 1595120 h 3291840"/>
              <a:gd name="connsiteX3-133" fmla="*/ 2397760 w 5466080"/>
              <a:gd name="connsiteY3-134" fmla="*/ 0 h 3291840"/>
              <a:gd name="connsiteX4-135" fmla="*/ 2804160 w 5466080"/>
              <a:gd name="connsiteY4-136" fmla="*/ 3291840 h 3291840"/>
              <a:gd name="connsiteX5-137" fmla="*/ 3048000 w 5466080"/>
              <a:gd name="connsiteY5-138" fmla="*/ 1666240 h 3291840"/>
              <a:gd name="connsiteX6-139" fmla="*/ 3738880 w 5466080"/>
              <a:gd name="connsiteY6-140" fmla="*/ 1198880 h 3291840"/>
              <a:gd name="connsiteX7-141" fmla="*/ 4003040 w 5466080"/>
              <a:gd name="connsiteY7-142" fmla="*/ 1666240 h 3291840"/>
              <a:gd name="connsiteX8-143" fmla="*/ 5466080 w 5466080"/>
              <a:gd name="connsiteY8-144" fmla="*/ 1666240 h 3291840"/>
              <a:gd name="connsiteX0-145" fmla="*/ 0 w 5466080"/>
              <a:gd name="connsiteY0-146" fmla="*/ 1706880 h 3291840"/>
              <a:gd name="connsiteX1-147" fmla="*/ 1625600 w 5466080"/>
              <a:gd name="connsiteY1-148" fmla="*/ 1706880 h 3291840"/>
              <a:gd name="connsiteX2-149" fmla="*/ 2133600 w 5466080"/>
              <a:gd name="connsiteY2-150" fmla="*/ 1595120 h 3291840"/>
              <a:gd name="connsiteX3-151" fmla="*/ 2397760 w 5466080"/>
              <a:gd name="connsiteY3-152" fmla="*/ 0 h 3291840"/>
              <a:gd name="connsiteX4-153" fmla="*/ 2804160 w 5466080"/>
              <a:gd name="connsiteY4-154" fmla="*/ 3291840 h 3291840"/>
              <a:gd name="connsiteX5-155" fmla="*/ 3048000 w 5466080"/>
              <a:gd name="connsiteY5-156" fmla="*/ 1666240 h 3291840"/>
              <a:gd name="connsiteX6-157" fmla="*/ 3738880 w 5466080"/>
              <a:gd name="connsiteY6-158" fmla="*/ 1198880 h 3291840"/>
              <a:gd name="connsiteX7-159" fmla="*/ 4003040 w 5466080"/>
              <a:gd name="connsiteY7-160" fmla="*/ 1666240 h 3291840"/>
              <a:gd name="connsiteX8-161" fmla="*/ 5466080 w 5466080"/>
              <a:gd name="connsiteY8-162" fmla="*/ 1666240 h 3291840"/>
              <a:gd name="connsiteX0-163" fmla="*/ 0 w 5466080"/>
              <a:gd name="connsiteY0-164" fmla="*/ 1706880 h 3291840"/>
              <a:gd name="connsiteX1-165" fmla="*/ 1625600 w 5466080"/>
              <a:gd name="connsiteY1-166" fmla="*/ 1706880 h 3291840"/>
              <a:gd name="connsiteX2-167" fmla="*/ 2133600 w 5466080"/>
              <a:gd name="connsiteY2-168" fmla="*/ 1595120 h 3291840"/>
              <a:gd name="connsiteX3-169" fmla="*/ 2397760 w 5466080"/>
              <a:gd name="connsiteY3-170" fmla="*/ 0 h 3291840"/>
              <a:gd name="connsiteX4-171" fmla="*/ 2804160 w 5466080"/>
              <a:gd name="connsiteY4-172" fmla="*/ 3291840 h 3291840"/>
              <a:gd name="connsiteX5-173" fmla="*/ 3048000 w 5466080"/>
              <a:gd name="connsiteY5-174" fmla="*/ 1666240 h 3291840"/>
              <a:gd name="connsiteX6-175" fmla="*/ 3738880 w 5466080"/>
              <a:gd name="connsiteY6-176" fmla="*/ 1198880 h 3291840"/>
              <a:gd name="connsiteX7-177" fmla="*/ 4003040 w 5466080"/>
              <a:gd name="connsiteY7-178" fmla="*/ 1666240 h 3291840"/>
              <a:gd name="connsiteX8-179" fmla="*/ 5466080 w 5466080"/>
              <a:gd name="connsiteY8-180" fmla="*/ 1666240 h 3291840"/>
              <a:gd name="connsiteX0-181" fmla="*/ 0 w 5466080"/>
              <a:gd name="connsiteY0-182" fmla="*/ 1706880 h 3291840"/>
              <a:gd name="connsiteX1-183" fmla="*/ 1625600 w 5466080"/>
              <a:gd name="connsiteY1-184" fmla="*/ 1706880 h 3291840"/>
              <a:gd name="connsiteX2-185" fmla="*/ 2133600 w 5466080"/>
              <a:gd name="connsiteY2-186" fmla="*/ 1595120 h 3291840"/>
              <a:gd name="connsiteX3-187" fmla="*/ 2397760 w 5466080"/>
              <a:gd name="connsiteY3-188" fmla="*/ 0 h 3291840"/>
              <a:gd name="connsiteX4-189" fmla="*/ 2804160 w 5466080"/>
              <a:gd name="connsiteY4-190" fmla="*/ 3291840 h 3291840"/>
              <a:gd name="connsiteX5-191" fmla="*/ 3048000 w 5466080"/>
              <a:gd name="connsiteY5-192" fmla="*/ 1666240 h 3291840"/>
              <a:gd name="connsiteX6-193" fmla="*/ 3738880 w 5466080"/>
              <a:gd name="connsiteY6-194" fmla="*/ 1198880 h 3291840"/>
              <a:gd name="connsiteX7-195" fmla="*/ 4003040 w 5466080"/>
              <a:gd name="connsiteY7-196" fmla="*/ 1666240 h 3291840"/>
              <a:gd name="connsiteX8-197" fmla="*/ 5466080 w 5466080"/>
              <a:gd name="connsiteY8-198" fmla="*/ 1666240 h 3291840"/>
              <a:gd name="connsiteX0-199" fmla="*/ 0 w 5466080"/>
              <a:gd name="connsiteY0-200" fmla="*/ 1706880 h 3291840"/>
              <a:gd name="connsiteX1-201" fmla="*/ 1625600 w 5466080"/>
              <a:gd name="connsiteY1-202" fmla="*/ 1706880 h 3291840"/>
              <a:gd name="connsiteX2-203" fmla="*/ 2133600 w 5466080"/>
              <a:gd name="connsiteY2-204" fmla="*/ 1595120 h 3291840"/>
              <a:gd name="connsiteX3-205" fmla="*/ 2397760 w 5466080"/>
              <a:gd name="connsiteY3-206" fmla="*/ 0 h 3291840"/>
              <a:gd name="connsiteX4-207" fmla="*/ 2804160 w 5466080"/>
              <a:gd name="connsiteY4-208" fmla="*/ 3291840 h 3291840"/>
              <a:gd name="connsiteX5-209" fmla="*/ 3048000 w 5466080"/>
              <a:gd name="connsiteY5-210" fmla="*/ 1666240 h 3291840"/>
              <a:gd name="connsiteX6-211" fmla="*/ 3738880 w 5466080"/>
              <a:gd name="connsiteY6-212" fmla="*/ 1198880 h 3291840"/>
              <a:gd name="connsiteX7-213" fmla="*/ 4003040 w 5466080"/>
              <a:gd name="connsiteY7-214" fmla="*/ 1666240 h 3291840"/>
              <a:gd name="connsiteX8-215" fmla="*/ 5466080 w 5466080"/>
              <a:gd name="connsiteY8-216" fmla="*/ 1666240 h 3291840"/>
              <a:gd name="connsiteX0-217" fmla="*/ 0 w 5466080"/>
              <a:gd name="connsiteY0-218" fmla="*/ 1706880 h 3291840"/>
              <a:gd name="connsiteX1-219" fmla="*/ 1625600 w 5466080"/>
              <a:gd name="connsiteY1-220" fmla="*/ 1706880 h 3291840"/>
              <a:gd name="connsiteX2-221" fmla="*/ 2133600 w 5466080"/>
              <a:gd name="connsiteY2-222" fmla="*/ 1595120 h 3291840"/>
              <a:gd name="connsiteX3-223" fmla="*/ 2397760 w 5466080"/>
              <a:gd name="connsiteY3-224" fmla="*/ 0 h 3291840"/>
              <a:gd name="connsiteX4-225" fmla="*/ 2804160 w 5466080"/>
              <a:gd name="connsiteY4-226" fmla="*/ 3291840 h 3291840"/>
              <a:gd name="connsiteX5-227" fmla="*/ 3048000 w 5466080"/>
              <a:gd name="connsiteY5-228" fmla="*/ 1666240 h 3291840"/>
              <a:gd name="connsiteX6-229" fmla="*/ 3738880 w 5466080"/>
              <a:gd name="connsiteY6-230" fmla="*/ 1198880 h 3291840"/>
              <a:gd name="connsiteX7-231" fmla="*/ 4003040 w 5466080"/>
              <a:gd name="connsiteY7-232" fmla="*/ 1666240 h 3291840"/>
              <a:gd name="connsiteX8-233" fmla="*/ 5466080 w 5466080"/>
              <a:gd name="connsiteY8-234" fmla="*/ 1666240 h 3291840"/>
              <a:gd name="connsiteX0-235" fmla="*/ 0 w 5466080"/>
              <a:gd name="connsiteY0-236" fmla="*/ 1706880 h 3291840"/>
              <a:gd name="connsiteX1-237" fmla="*/ 1625600 w 5466080"/>
              <a:gd name="connsiteY1-238" fmla="*/ 1706880 h 3291840"/>
              <a:gd name="connsiteX2-239" fmla="*/ 2133600 w 5466080"/>
              <a:gd name="connsiteY2-240" fmla="*/ 1595120 h 3291840"/>
              <a:gd name="connsiteX3-241" fmla="*/ 2397760 w 5466080"/>
              <a:gd name="connsiteY3-242" fmla="*/ 0 h 3291840"/>
              <a:gd name="connsiteX4-243" fmla="*/ 2804160 w 5466080"/>
              <a:gd name="connsiteY4-244" fmla="*/ 3291840 h 3291840"/>
              <a:gd name="connsiteX5-245" fmla="*/ 3048000 w 5466080"/>
              <a:gd name="connsiteY5-246" fmla="*/ 1666240 h 3291840"/>
              <a:gd name="connsiteX6-247" fmla="*/ 3738880 w 5466080"/>
              <a:gd name="connsiteY6-248" fmla="*/ 1198880 h 3291840"/>
              <a:gd name="connsiteX7-249" fmla="*/ 4003040 w 5466080"/>
              <a:gd name="connsiteY7-250" fmla="*/ 1666240 h 3291840"/>
              <a:gd name="connsiteX8-251" fmla="*/ 5466080 w 5466080"/>
              <a:gd name="connsiteY8-252" fmla="*/ 1666240 h 3291840"/>
              <a:gd name="connsiteX0-253" fmla="*/ 0 w 5466080"/>
              <a:gd name="connsiteY0-254" fmla="*/ 1706880 h 3291840"/>
              <a:gd name="connsiteX1-255" fmla="*/ 1625600 w 5466080"/>
              <a:gd name="connsiteY1-256" fmla="*/ 1706880 h 3291840"/>
              <a:gd name="connsiteX2-257" fmla="*/ 2133600 w 5466080"/>
              <a:gd name="connsiteY2-258" fmla="*/ 1595120 h 3291840"/>
              <a:gd name="connsiteX3-259" fmla="*/ 2397760 w 5466080"/>
              <a:gd name="connsiteY3-260" fmla="*/ 0 h 3291840"/>
              <a:gd name="connsiteX4-261" fmla="*/ 2804160 w 5466080"/>
              <a:gd name="connsiteY4-262" fmla="*/ 3291840 h 3291840"/>
              <a:gd name="connsiteX5-263" fmla="*/ 3048000 w 5466080"/>
              <a:gd name="connsiteY5-264" fmla="*/ 1666240 h 3291840"/>
              <a:gd name="connsiteX6-265" fmla="*/ 3738880 w 5466080"/>
              <a:gd name="connsiteY6-266" fmla="*/ 1198880 h 3291840"/>
              <a:gd name="connsiteX7-267" fmla="*/ 4003040 w 5466080"/>
              <a:gd name="connsiteY7-268" fmla="*/ 1666240 h 3291840"/>
              <a:gd name="connsiteX8-269" fmla="*/ 5466080 w 5466080"/>
              <a:gd name="connsiteY8-270" fmla="*/ 1666240 h 3291840"/>
              <a:gd name="connsiteX0-271" fmla="*/ 0 w 5466080"/>
              <a:gd name="connsiteY0-272" fmla="*/ 1706880 h 3291840"/>
              <a:gd name="connsiteX1-273" fmla="*/ 1625600 w 5466080"/>
              <a:gd name="connsiteY1-274" fmla="*/ 1706880 h 3291840"/>
              <a:gd name="connsiteX2-275" fmla="*/ 2133600 w 5466080"/>
              <a:gd name="connsiteY2-276" fmla="*/ 1595120 h 3291840"/>
              <a:gd name="connsiteX3-277" fmla="*/ 2397760 w 5466080"/>
              <a:gd name="connsiteY3-278" fmla="*/ 0 h 3291840"/>
              <a:gd name="connsiteX4-279" fmla="*/ 2804160 w 5466080"/>
              <a:gd name="connsiteY4-280" fmla="*/ 3291840 h 3291840"/>
              <a:gd name="connsiteX5-281" fmla="*/ 3048000 w 5466080"/>
              <a:gd name="connsiteY5-282" fmla="*/ 1666240 h 3291840"/>
              <a:gd name="connsiteX6-283" fmla="*/ 3738880 w 5466080"/>
              <a:gd name="connsiteY6-284" fmla="*/ 1198880 h 3291840"/>
              <a:gd name="connsiteX7-285" fmla="*/ 3964730 w 5466080"/>
              <a:gd name="connsiteY7-286" fmla="*/ 1558783 h 3291840"/>
              <a:gd name="connsiteX8-287" fmla="*/ 4003040 w 5466080"/>
              <a:gd name="connsiteY8-288" fmla="*/ 1666240 h 3291840"/>
              <a:gd name="connsiteX9" fmla="*/ 5466080 w 5466080"/>
              <a:gd name="connsiteY9" fmla="*/ 1666240 h 3291840"/>
              <a:gd name="connsiteX0-289" fmla="*/ 0 w 5466080"/>
              <a:gd name="connsiteY0-290" fmla="*/ 1706880 h 3291840"/>
              <a:gd name="connsiteX1-291" fmla="*/ 1625600 w 5466080"/>
              <a:gd name="connsiteY1-292" fmla="*/ 1706880 h 3291840"/>
              <a:gd name="connsiteX2-293" fmla="*/ 2133600 w 5466080"/>
              <a:gd name="connsiteY2-294" fmla="*/ 1595120 h 3291840"/>
              <a:gd name="connsiteX3-295" fmla="*/ 2397760 w 5466080"/>
              <a:gd name="connsiteY3-296" fmla="*/ 0 h 3291840"/>
              <a:gd name="connsiteX4-297" fmla="*/ 2804160 w 5466080"/>
              <a:gd name="connsiteY4-298" fmla="*/ 3291840 h 3291840"/>
              <a:gd name="connsiteX5-299" fmla="*/ 3048000 w 5466080"/>
              <a:gd name="connsiteY5-300" fmla="*/ 1666240 h 3291840"/>
              <a:gd name="connsiteX6-301" fmla="*/ 3738880 w 5466080"/>
              <a:gd name="connsiteY6-302" fmla="*/ 1198880 h 3291840"/>
              <a:gd name="connsiteX7-303" fmla="*/ 3867911 w 5466080"/>
              <a:gd name="connsiteY7-304" fmla="*/ 1582988 h 3291840"/>
              <a:gd name="connsiteX8-305" fmla="*/ 4003040 w 5466080"/>
              <a:gd name="connsiteY8-306" fmla="*/ 1666240 h 3291840"/>
              <a:gd name="connsiteX9-307" fmla="*/ 5466080 w 5466080"/>
              <a:gd name="connsiteY9-308" fmla="*/ 1666240 h 3291840"/>
              <a:gd name="connsiteX0-309" fmla="*/ 0 w 5466080"/>
              <a:gd name="connsiteY0-310" fmla="*/ 1706880 h 3291840"/>
              <a:gd name="connsiteX1-311" fmla="*/ 1625600 w 5466080"/>
              <a:gd name="connsiteY1-312" fmla="*/ 1706880 h 3291840"/>
              <a:gd name="connsiteX2-313" fmla="*/ 2133600 w 5466080"/>
              <a:gd name="connsiteY2-314" fmla="*/ 1595120 h 3291840"/>
              <a:gd name="connsiteX3-315" fmla="*/ 2397760 w 5466080"/>
              <a:gd name="connsiteY3-316" fmla="*/ 0 h 3291840"/>
              <a:gd name="connsiteX4-317" fmla="*/ 2804160 w 5466080"/>
              <a:gd name="connsiteY4-318" fmla="*/ 3291840 h 3291840"/>
              <a:gd name="connsiteX5-319" fmla="*/ 3048000 w 5466080"/>
              <a:gd name="connsiteY5-320" fmla="*/ 1666240 h 3291840"/>
              <a:gd name="connsiteX6-321" fmla="*/ 3738880 w 5466080"/>
              <a:gd name="connsiteY6-322" fmla="*/ 1198880 h 3291840"/>
              <a:gd name="connsiteX7-323" fmla="*/ 3867911 w 5466080"/>
              <a:gd name="connsiteY7-324" fmla="*/ 1582988 h 3291840"/>
              <a:gd name="connsiteX8-325" fmla="*/ 4003040 w 5466080"/>
              <a:gd name="connsiteY8-326" fmla="*/ 1666240 h 3291840"/>
              <a:gd name="connsiteX9-327" fmla="*/ 5466080 w 5466080"/>
              <a:gd name="connsiteY9-328" fmla="*/ 1666240 h 3291840"/>
              <a:gd name="connsiteX0-329" fmla="*/ 0 w 5466080"/>
              <a:gd name="connsiteY0-330" fmla="*/ 1706880 h 3291840"/>
              <a:gd name="connsiteX1-331" fmla="*/ 1625600 w 5466080"/>
              <a:gd name="connsiteY1-332" fmla="*/ 1706880 h 3291840"/>
              <a:gd name="connsiteX2-333" fmla="*/ 2133600 w 5466080"/>
              <a:gd name="connsiteY2-334" fmla="*/ 1595120 h 3291840"/>
              <a:gd name="connsiteX3-335" fmla="*/ 2397760 w 5466080"/>
              <a:gd name="connsiteY3-336" fmla="*/ 0 h 3291840"/>
              <a:gd name="connsiteX4-337" fmla="*/ 2804160 w 5466080"/>
              <a:gd name="connsiteY4-338" fmla="*/ 3291840 h 3291840"/>
              <a:gd name="connsiteX5-339" fmla="*/ 3048000 w 5466080"/>
              <a:gd name="connsiteY5-340" fmla="*/ 1666240 h 3291840"/>
              <a:gd name="connsiteX6-341" fmla="*/ 3738880 w 5466080"/>
              <a:gd name="connsiteY6-342" fmla="*/ 1198880 h 3291840"/>
              <a:gd name="connsiteX7-343" fmla="*/ 3867911 w 5466080"/>
              <a:gd name="connsiteY7-344" fmla="*/ 1582988 h 3291840"/>
              <a:gd name="connsiteX8-345" fmla="*/ 4003040 w 5466080"/>
              <a:gd name="connsiteY8-346" fmla="*/ 1666240 h 3291840"/>
              <a:gd name="connsiteX9-347" fmla="*/ 5466080 w 5466080"/>
              <a:gd name="connsiteY9-348" fmla="*/ 1666240 h 3291840"/>
              <a:gd name="connsiteX0-349" fmla="*/ 0 w 5466080"/>
              <a:gd name="connsiteY0-350" fmla="*/ 1706880 h 3291840"/>
              <a:gd name="connsiteX1-351" fmla="*/ 1625600 w 5466080"/>
              <a:gd name="connsiteY1-352" fmla="*/ 1706880 h 3291840"/>
              <a:gd name="connsiteX2-353" fmla="*/ 2133600 w 5466080"/>
              <a:gd name="connsiteY2-354" fmla="*/ 1595120 h 3291840"/>
              <a:gd name="connsiteX3-355" fmla="*/ 2397760 w 5466080"/>
              <a:gd name="connsiteY3-356" fmla="*/ 0 h 3291840"/>
              <a:gd name="connsiteX4-357" fmla="*/ 2804160 w 5466080"/>
              <a:gd name="connsiteY4-358" fmla="*/ 3291840 h 3291840"/>
              <a:gd name="connsiteX5-359" fmla="*/ 3048000 w 5466080"/>
              <a:gd name="connsiteY5-360" fmla="*/ 1666240 h 3291840"/>
              <a:gd name="connsiteX6-361" fmla="*/ 3738880 w 5466080"/>
              <a:gd name="connsiteY6-362" fmla="*/ 1198880 h 3291840"/>
              <a:gd name="connsiteX7-363" fmla="*/ 3867911 w 5466080"/>
              <a:gd name="connsiteY7-364" fmla="*/ 1582988 h 3291840"/>
              <a:gd name="connsiteX8-365" fmla="*/ 4003040 w 5466080"/>
              <a:gd name="connsiteY8-366" fmla="*/ 1666240 h 3291840"/>
              <a:gd name="connsiteX9-367" fmla="*/ 5466080 w 5466080"/>
              <a:gd name="connsiteY9-368" fmla="*/ 1666240 h 3291840"/>
              <a:gd name="connsiteX0-369" fmla="*/ 0 w 5466080"/>
              <a:gd name="connsiteY0-370" fmla="*/ 1706880 h 3291840"/>
              <a:gd name="connsiteX1-371" fmla="*/ 1625600 w 5466080"/>
              <a:gd name="connsiteY1-372" fmla="*/ 1706880 h 3291840"/>
              <a:gd name="connsiteX2-373" fmla="*/ 2133600 w 5466080"/>
              <a:gd name="connsiteY2-374" fmla="*/ 1595120 h 3291840"/>
              <a:gd name="connsiteX3-375" fmla="*/ 2397760 w 5466080"/>
              <a:gd name="connsiteY3-376" fmla="*/ 0 h 3291840"/>
              <a:gd name="connsiteX4-377" fmla="*/ 2804160 w 5466080"/>
              <a:gd name="connsiteY4-378" fmla="*/ 3291840 h 3291840"/>
              <a:gd name="connsiteX5-379" fmla="*/ 3048000 w 5466080"/>
              <a:gd name="connsiteY5-380" fmla="*/ 1666240 h 3291840"/>
              <a:gd name="connsiteX6-381" fmla="*/ 3738880 w 5466080"/>
              <a:gd name="connsiteY6-382" fmla="*/ 1198880 h 3291840"/>
              <a:gd name="connsiteX7-383" fmla="*/ 3867911 w 5466080"/>
              <a:gd name="connsiteY7-384" fmla="*/ 1582988 h 3291840"/>
              <a:gd name="connsiteX8-385" fmla="*/ 4003040 w 5466080"/>
              <a:gd name="connsiteY8-386" fmla="*/ 1666240 h 3291840"/>
              <a:gd name="connsiteX9-387" fmla="*/ 5466080 w 5466080"/>
              <a:gd name="connsiteY9-388" fmla="*/ 1666240 h 3291840"/>
              <a:gd name="connsiteX0-389" fmla="*/ 0 w 5466080"/>
              <a:gd name="connsiteY0-390" fmla="*/ 1706880 h 3291840"/>
              <a:gd name="connsiteX1-391" fmla="*/ 1625600 w 5466080"/>
              <a:gd name="connsiteY1-392" fmla="*/ 1706880 h 3291840"/>
              <a:gd name="connsiteX2-393" fmla="*/ 2133600 w 5466080"/>
              <a:gd name="connsiteY2-394" fmla="*/ 1595120 h 3291840"/>
              <a:gd name="connsiteX3-395" fmla="*/ 2397760 w 5466080"/>
              <a:gd name="connsiteY3-396" fmla="*/ 0 h 3291840"/>
              <a:gd name="connsiteX4-397" fmla="*/ 2804160 w 5466080"/>
              <a:gd name="connsiteY4-398" fmla="*/ 3291840 h 3291840"/>
              <a:gd name="connsiteX5-399" fmla="*/ 3048000 w 5466080"/>
              <a:gd name="connsiteY5-400" fmla="*/ 1666240 h 3291840"/>
              <a:gd name="connsiteX6-401" fmla="*/ 3661426 w 5466080"/>
              <a:gd name="connsiteY6-402" fmla="*/ 1198880 h 3291840"/>
              <a:gd name="connsiteX7-403" fmla="*/ 3867911 w 5466080"/>
              <a:gd name="connsiteY7-404" fmla="*/ 1582988 h 3291840"/>
              <a:gd name="connsiteX8-405" fmla="*/ 4003040 w 5466080"/>
              <a:gd name="connsiteY8-406" fmla="*/ 1666240 h 3291840"/>
              <a:gd name="connsiteX9-407" fmla="*/ 5466080 w 5466080"/>
              <a:gd name="connsiteY9-408" fmla="*/ 1666240 h 3291840"/>
              <a:gd name="connsiteX0-409" fmla="*/ 0 w 5466080"/>
              <a:gd name="connsiteY0-410" fmla="*/ 1706880 h 3291840"/>
              <a:gd name="connsiteX1-411" fmla="*/ 1625600 w 5466080"/>
              <a:gd name="connsiteY1-412" fmla="*/ 1706880 h 3291840"/>
              <a:gd name="connsiteX2-413" fmla="*/ 2133600 w 5466080"/>
              <a:gd name="connsiteY2-414" fmla="*/ 1595120 h 3291840"/>
              <a:gd name="connsiteX3-415" fmla="*/ 2397760 w 5466080"/>
              <a:gd name="connsiteY3-416" fmla="*/ 0 h 3291840"/>
              <a:gd name="connsiteX4-417" fmla="*/ 2804160 w 5466080"/>
              <a:gd name="connsiteY4-418" fmla="*/ 3291840 h 3291840"/>
              <a:gd name="connsiteX5-419" fmla="*/ 3048000 w 5466080"/>
              <a:gd name="connsiteY5-420" fmla="*/ 1666240 h 3291840"/>
              <a:gd name="connsiteX6-421" fmla="*/ 3661426 w 5466080"/>
              <a:gd name="connsiteY6-422" fmla="*/ 1198880 h 3291840"/>
              <a:gd name="connsiteX7-423" fmla="*/ 3867911 w 5466080"/>
              <a:gd name="connsiteY7-424" fmla="*/ 1582988 h 3291840"/>
              <a:gd name="connsiteX8-425" fmla="*/ 4003040 w 5466080"/>
              <a:gd name="connsiteY8-426" fmla="*/ 1666240 h 3291840"/>
              <a:gd name="connsiteX9-427" fmla="*/ 5466080 w 5466080"/>
              <a:gd name="connsiteY9-428" fmla="*/ 1666240 h 3291840"/>
              <a:gd name="connsiteX0-429" fmla="*/ 0 w 5466080"/>
              <a:gd name="connsiteY0-430" fmla="*/ 1706898 h 3291858"/>
              <a:gd name="connsiteX1-431" fmla="*/ 1625600 w 5466080"/>
              <a:gd name="connsiteY1-432" fmla="*/ 1706898 h 3291858"/>
              <a:gd name="connsiteX2-433" fmla="*/ 2133600 w 5466080"/>
              <a:gd name="connsiteY2-434" fmla="*/ 1595138 h 3291858"/>
              <a:gd name="connsiteX3-435" fmla="*/ 2397760 w 5466080"/>
              <a:gd name="connsiteY3-436" fmla="*/ 18 h 3291858"/>
              <a:gd name="connsiteX4-437" fmla="*/ 2804160 w 5466080"/>
              <a:gd name="connsiteY4-438" fmla="*/ 3291858 h 3291858"/>
              <a:gd name="connsiteX5-439" fmla="*/ 3048000 w 5466080"/>
              <a:gd name="connsiteY5-440" fmla="*/ 1666258 h 3291858"/>
              <a:gd name="connsiteX6-441" fmla="*/ 3661426 w 5466080"/>
              <a:gd name="connsiteY6-442" fmla="*/ 1198898 h 3291858"/>
              <a:gd name="connsiteX7-443" fmla="*/ 3867911 w 5466080"/>
              <a:gd name="connsiteY7-444" fmla="*/ 1583006 h 3291858"/>
              <a:gd name="connsiteX8-445" fmla="*/ 4003040 w 5466080"/>
              <a:gd name="connsiteY8-446" fmla="*/ 1666258 h 3291858"/>
              <a:gd name="connsiteX9-447" fmla="*/ 5466080 w 5466080"/>
              <a:gd name="connsiteY9-448" fmla="*/ 1666258 h 3291858"/>
              <a:gd name="connsiteX0-449" fmla="*/ 0 w 5466080"/>
              <a:gd name="connsiteY0-450" fmla="*/ 1706898 h 3291858"/>
              <a:gd name="connsiteX1-451" fmla="*/ 1625600 w 5466080"/>
              <a:gd name="connsiteY1-452" fmla="*/ 1706898 h 3291858"/>
              <a:gd name="connsiteX2-453" fmla="*/ 2133600 w 5466080"/>
              <a:gd name="connsiteY2-454" fmla="*/ 1595138 h 3291858"/>
              <a:gd name="connsiteX3-455" fmla="*/ 2397760 w 5466080"/>
              <a:gd name="connsiteY3-456" fmla="*/ 18 h 3291858"/>
              <a:gd name="connsiteX4-457" fmla="*/ 2804160 w 5466080"/>
              <a:gd name="connsiteY4-458" fmla="*/ 3291858 h 3291858"/>
              <a:gd name="connsiteX5-459" fmla="*/ 3048000 w 5466080"/>
              <a:gd name="connsiteY5-460" fmla="*/ 1666258 h 3291858"/>
              <a:gd name="connsiteX6-461" fmla="*/ 3661426 w 5466080"/>
              <a:gd name="connsiteY6-462" fmla="*/ 1198898 h 3291858"/>
              <a:gd name="connsiteX7-463" fmla="*/ 3867911 w 5466080"/>
              <a:gd name="connsiteY7-464" fmla="*/ 1583006 h 3291858"/>
              <a:gd name="connsiteX8-465" fmla="*/ 4003040 w 5466080"/>
              <a:gd name="connsiteY8-466" fmla="*/ 1666258 h 3291858"/>
              <a:gd name="connsiteX9-467" fmla="*/ 5466080 w 5466080"/>
              <a:gd name="connsiteY9-468" fmla="*/ 1666258 h 3291858"/>
              <a:gd name="connsiteX0-469" fmla="*/ 0 w 5466080"/>
              <a:gd name="connsiteY0-470" fmla="*/ 1706893 h 3291853"/>
              <a:gd name="connsiteX1-471" fmla="*/ 1625600 w 5466080"/>
              <a:gd name="connsiteY1-472" fmla="*/ 1706893 h 3291853"/>
              <a:gd name="connsiteX2-473" fmla="*/ 2133600 w 5466080"/>
              <a:gd name="connsiteY2-474" fmla="*/ 1595133 h 3291853"/>
              <a:gd name="connsiteX3-475" fmla="*/ 2397760 w 5466080"/>
              <a:gd name="connsiteY3-476" fmla="*/ 13 h 3291853"/>
              <a:gd name="connsiteX4-477" fmla="*/ 2804160 w 5466080"/>
              <a:gd name="connsiteY4-478" fmla="*/ 3291853 h 3291853"/>
              <a:gd name="connsiteX5-479" fmla="*/ 3048000 w 5466080"/>
              <a:gd name="connsiteY5-480" fmla="*/ 1666253 h 3291853"/>
              <a:gd name="connsiteX6-481" fmla="*/ 3661426 w 5466080"/>
              <a:gd name="connsiteY6-482" fmla="*/ 1198893 h 3291853"/>
              <a:gd name="connsiteX7-483" fmla="*/ 3867911 w 5466080"/>
              <a:gd name="connsiteY7-484" fmla="*/ 1583001 h 3291853"/>
              <a:gd name="connsiteX8-485" fmla="*/ 4003040 w 5466080"/>
              <a:gd name="connsiteY8-486" fmla="*/ 1666253 h 3291853"/>
              <a:gd name="connsiteX9-487" fmla="*/ 5466080 w 5466080"/>
              <a:gd name="connsiteY9-488" fmla="*/ 1666253 h 3291853"/>
              <a:gd name="connsiteX0-489" fmla="*/ 0 w 5466080"/>
              <a:gd name="connsiteY0-490" fmla="*/ 1706894 h 3291854"/>
              <a:gd name="connsiteX1-491" fmla="*/ 1625600 w 5466080"/>
              <a:gd name="connsiteY1-492" fmla="*/ 1706894 h 3291854"/>
              <a:gd name="connsiteX2-493" fmla="*/ 1786475 w 5466080"/>
              <a:gd name="connsiteY2-494" fmla="*/ 1425187 h 3291854"/>
              <a:gd name="connsiteX3-495" fmla="*/ 2133600 w 5466080"/>
              <a:gd name="connsiteY3-496" fmla="*/ 1595134 h 3291854"/>
              <a:gd name="connsiteX4-497" fmla="*/ 2397760 w 5466080"/>
              <a:gd name="connsiteY4-498" fmla="*/ 14 h 3291854"/>
              <a:gd name="connsiteX5-499" fmla="*/ 2804160 w 5466080"/>
              <a:gd name="connsiteY5-500" fmla="*/ 3291854 h 3291854"/>
              <a:gd name="connsiteX6-501" fmla="*/ 3048000 w 5466080"/>
              <a:gd name="connsiteY6-502" fmla="*/ 1666254 h 3291854"/>
              <a:gd name="connsiteX7-503" fmla="*/ 3661426 w 5466080"/>
              <a:gd name="connsiteY7-504" fmla="*/ 1198894 h 3291854"/>
              <a:gd name="connsiteX8-505" fmla="*/ 3867911 w 5466080"/>
              <a:gd name="connsiteY8-506" fmla="*/ 1583002 h 3291854"/>
              <a:gd name="connsiteX9-507" fmla="*/ 4003040 w 5466080"/>
              <a:gd name="connsiteY9-508" fmla="*/ 1666254 h 3291854"/>
              <a:gd name="connsiteX10" fmla="*/ 5466080 w 5466080"/>
              <a:gd name="connsiteY10" fmla="*/ 1666254 h 3291854"/>
              <a:gd name="connsiteX0-509" fmla="*/ 0 w 5466080"/>
              <a:gd name="connsiteY0-510" fmla="*/ 1706894 h 3291854"/>
              <a:gd name="connsiteX1-511" fmla="*/ 1625600 w 5466080"/>
              <a:gd name="connsiteY1-512" fmla="*/ 1706894 h 3291854"/>
              <a:gd name="connsiteX2-513" fmla="*/ 1786475 w 5466080"/>
              <a:gd name="connsiteY2-514" fmla="*/ 1425187 h 3291854"/>
              <a:gd name="connsiteX3-515" fmla="*/ 2133600 w 5466080"/>
              <a:gd name="connsiteY3-516" fmla="*/ 1595134 h 3291854"/>
              <a:gd name="connsiteX4-517" fmla="*/ 2397760 w 5466080"/>
              <a:gd name="connsiteY4-518" fmla="*/ 14 h 3291854"/>
              <a:gd name="connsiteX5-519" fmla="*/ 2804160 w 5466080"/>
              <a:gd name="connsiteY5-520" fmla="*/ 3291854 h 3291854"/>
              <a:gd name="connsiteX6-521" fmla="*/ 3048000 w 5466080"/>
              <a:gd name="connsiteY6-522" fmla="*/ 1666254 h 3291854"/>
              <a:gd name="connsiteX7-523" fmla="*/ 3661426 w 5466080"/>
              <a:gd name="connsiteY7-524" fmla="*/ 1198894 h 3291854"/>
              <a:gd name="connsiteX8-525" fmla="*/ 3867911 w 5466080"/>
              <a:gd name="connsiteY8-526" fmla="*/ 1583002 h 3291854"/>
              <a:gd name="connsiteX9-527" fmla="*/ 4003040 w 5466080"/>
              <a:gd name="connsiteY9-528" fmla="*/ 1666254 h 3291854"/>
              <a:gd name="connsiteX10-529" fmla="*/ 5466080 w 5466080"/>
              <a:gd name="connsiteY10-530" fmla="*/ 1666254 h 3291854"/>
              <a:gd name="connsiteX0-531" fmla="*/ 0 w 5466080"/>
              <a:gd name="connsiteY0-532" fmla="*/ 1706894 h 3291854"/>
              <a:gd name="connsiteX1-533" fmla="*/ 1625600 w 5466080"/>
              <a:gd name="connsiteY1-534" fmla="*/ 1706894 h 3291854"/>
              <a:gd name="connsiteX2-535" fmla="*/ 1786475 w 5466080"/>
              <a:gd name="connsiteY2-536" fmla="*/ 1425187 h 3291854"/>
              <a:gd name="connsiteX3-537" fmla="*/ 2133600 w 5466080"/>
              <a:gd name="connsiteY3-538" fmla="*/ 1595134 h 3291854"/>
              <a:gd name="connsiteX4-539" fmla="*/ 2397760 w 5466080"/>
              <a:gd name="connsiteY4-540" fmla="*/ 14 h 3291854"/>
              <a:gd name="connsiteX5-541" fmla="*/ 2804160 w 5466080"/>
              <a:gd name="connsiteY5-542" fmla="*/ 3291854 h 3291854"/>
              <a:gd name="connsiteX6-543" fmla="*/ 3048000 w 5466080"/>
              <a:gd name="connsiteY6-544" fmla="*/ 1666254 h 3291854"/>
              <a:gd name="connsiteX7-545" fmla="*/ 3364972 w 5466080"/>
              <a:gd name="connsiteY7-546" fmla="*/ 1936392 h 3291854"/>
              <a:gd name="connsiteX8-547" fmla="*/ 3661426 w 5466080"/>
              <a:gd name="connsiteY8-548" fmla="*/ 1198894 h 3291854"/>
              <a:gd name="connsiteX9-549" fmla="*/ 3867911 w 5466080"/>
              <a:gd name="connsiteY9-550" fmla="*/ 1583002 h 3291854"/>
              <a:gd name="connsiteX10-551" fmla="*/ 4003040 w 5466080"/>
              <a:gd name="connsiteY10-552" fmla="*/ 1666254 h 3291854"/>
              <a:gd name="connsiteX11" fmla="*/ 5466080 w 5466080"/>
              <a:gd name="connsiteY11" fmla="*/ 1666254 h 3291854"/>
              <a:gd name="connsiteX0-553" fmla="*/ 0 w 5466080"/>
              <a:gd name="connsiteY0-554" fmla="*/ 1706894 h 3291854"/>
              <a:gd name="connsiteX1-555" fmla="*/ 1625600 w 5466080"/>
              <a:gd name="connsiteY1-556" fmla="*/ 1706894 h 3291854"/>
              <a:gd name="connsiteX2-557" fmla="*/ 1673154 w 5466080"/>
              <a:gd name="connsiteY2-558" fmla="*/ 1655617 h 3291854"/>
              <a:gd name="connsiteX3-559" fmla="*/ 1786475 w 5466080"/>
              <a:gd name="connsiteY3-560" fmla="*/ 1425187 h 3291854"/>
              <a:gd name="connsiteX4-561" fmla="*/ 2133600 w 5466080"/>
              <a:gd name="connsiteY4-562" fmla="*/ 1595134 h 3291854"/>
              <a:gd name="connsiteX5-563" fmla="*/ 2397760 w 5466080"/>
              <a:gd name="connsiteY5-564" fmla="*/ 14 h 3291854"/>
              <a:gd name="connsiteX6-565" fmla="*/ 2804160 w 5466080"/>
              <a:gd name="connsiteY6-566" fmla="*/ 3291854 h 3291854"/>
              <a:gd name="connsiteX7-567" fmla="*/ 3048000 w 5466080"/>
              <a:gd name="connsiteY7-568" fmla="*/ 1666254 h 3291854"/>
              <a:gd name="connsiteX8-569" fmla="*/ 3364972 w 5466080"/>
              <a:gd name="connsiteY8-570" fmla="*/ 1936392 h 3291854"/>
              <a:gd name="connsiteX9-571" fmla="*/ 3661426 w 5466080"/>
              <a:gd name="connsiteY9-572" fmla="*/ 1198894 h 3291854"/>
              <a:gd name="connsiteX10-573" fmla="*/ 3867911 w 5466080"/>
              <a:gd name="connsiteY10-574" fmla="*/ 1583002 h 3291854"/>
              <a:gd name="connsiteX11-575" fmla="*/ 4003040 w 5466080"/>
              <a:gd name="connsiteY11-576" fmla="*/ 1666254 h 3291854"/>
              <a:gd name="connsiteX12" fmla="*/ 5466080 w 5466080"/>
              <a:gd name="connsiteY12" fmla="*/ 1666254 h 3291854"/>
              <a:gd name="connsiteX0-577" fmla="*/ 0 w 5466080"/>
              <a:gd name="connsiteY0-578" fmla="*/ 1706894 h 3291854"/>
              <a:gd name="connsiteX1-579" fmla="*/ 1625600 w 5466080"/>
              <a:gd name="connsiteY1-580" fmla="*/ 1706894 h 3291854"/>
              <a:gd name="connsiteX2-581" fmla="*/ 1686486 w 5466080"/>
              <a:gd name="connsiteY2-582" fmla="*/ 1660458 h 3291854"/>
              <a:gd name="connsiteX3-583" fmla="*/ 1786475 w 5466080"/>
              <a:gd name="connsiteY3-584" fmla="*/ 1425187 h 3291854"/>
              <a:gd name="connsiteX4-585" fmla="*/ 2133600 w 5466080"/>
              <a:gd name="connsiteY4-586" fmla="*/ 1595134 h 3291854"/>
              <a:gd name="connsiteX5-587" fmla="*/ 2397760 w 5466080"/>
              <a:gd name="connsiteY5-588" fmla="*/ 14 h 3291854"/>
              <a:gd name="connsiteX6-589" fmla="*/ 2804160 w 5466080"/>
              <a:gd name="connsiteY6-590" fmla="*/ 3291854 h 3291854"/>
              <a:gd name="connsiteX7-591" fmla="*/ 3048000 w 5466080"/>
              <a:gd name="connsiteY7-592" fmla="*/ 1666254 h 3291854"/>
              <a:gd name="connsiteX8-593" fmla="*/ 3364972 w 5466080"/>
              <a:gd name="connsiteY8-594" fmla="*/ 1936392 h 3291854"/>
              <a:gd name="connsiteX9-595" fmla="*/ 3661426 w 5466080"/>
              <a:gd name="connsiteY9-596" fmla="*/ 1198894 h 3291854"/>
              <a:gd name="connsiteX10-597" fmla="*/ 3867911 w 5466080"/>
              <a:gd name="connsiteY10-598" fmla="*/ 1583002 h 3291854"/>
              <a:gd name="connsiteX11-599" fmla="*/ 4003040 w 5466080"/>
              <a:gd name="connsiteY11-600" fmla="*/ 1666254 h 3291854"/>
              <a:gd name="connsiteX12-601" fmla="*/ 5466080 w 5466080"/>
              <a:gd name="connsiteY12-602" fmla="*/ 1666254 h 3291854"/>
              <a:gd name="connsiteX0-603" fmla="*/ 0 w 5466080"/>
              <a:gd name="connsiteY0-604" fmla="*/ 1706894 h 3291854"/>
              <a:gd name="connsiteX1-605" fmla="*/ 1625600 w 5466080"/>
              <a:gd name="connsiteY1-606" fmla="*/ 1706894 h 3291854"/>
              <a:gd name="connsiteX2-607" fmla="*/ 1686486 w 5466080"/>
              <a:gd name="connsiteY2-608" fmla="*/ 1660458 h 3291854"/>
              <a:gd name="connsiteX3-609" fmla="*/ 1786475 w 5466080"/>
              <a:gd name="connsiteY3-610" fmla="*/ 1425187 h 3291854"/>
              <a:gd name="connsiteX4-611" fmla="*/ 2133600 w 5466080"/>
              <a:gd name="connsiteY4-612" fmla="*/ 1595134 h 3291854"/>
              <a:gd name="connsiteX5-613" fmla="*/ 2397760 w 5466080"/>
              <a:gd name="connsiteY5-614" fmla="*/ 14 h 3291854"/>
              <a:gd name="connsiteX6-615" fmla="*/ 2804160 w 5466080"/>
              <a:gd name="connsiteY6-616" fmla="*/ 3291854 h 3291854"/>
              <a:gd name="connsiteX7-617" fmla="*/ 3048000 w 5466080"/>
              <a:gd name="connsiteY7-618" fmla="*/ 1666254 h 3291854"/>
              <a:gd name="connsiteX8-619" fmla="*/ 3364972 w 5466080"/>
              <a:gd name="connsiteY8-620" fmla="*/ 1936392 h 3291854"/>
              <a:gd name="connsiteX9-621" fmla="*/ 3661426 w 5466080"/>
              <a:gd name="connsiteY9-622" fmla="*/ 1198894 h 3291854"/>
              <a:gd name="connsiteX10-623" fmla="*/ 3867911 w 5466080"/>
              <a:gd name="connsiteY10-624" fmla="*/ 1583002 h 3291854"/>
              <a:gd name="connsiteX11-625" fmla="*/ 4003040 w 5466080"/>
              <a:gd name="connsiteY11-626" fmla="*/ 1666254 h 3291854"/>
              <a:gd name="connsiteX12-627" fmla="*/ 5466080 w 5466080"/>
              <a:gd name="connsiteY12-628" fmla="*/ 1666254 h 3291854"/>
              <a:gd name="connsiteX0-629" fmla="*/ 0 w 5466080"/>
              <a:gd name="connsiteY0-630" fmla="*/ 1706894 h 3291854"/>
              <a:gd name="connsiteX1-631" fmla="*/ 1625600 w 5466080"/>
              <a:gd name="connsiteY1-632" fmla="*/ 1706894 h 3291854"/>
              <a:gd name="connsiteX2-633" fmla="*/ 1686486 w 5466080"/>
              <a:gd name="connsiteY2-634" fmla="*/ 1660458 h 3291854"/>
              <a:gd name="connsiteX3-635" fmla="*/ 1786475 w 5466080"/>
              <a:gd name="connsiteY3-636" fmla="*/ 1425187 h 3291854"/>
              <a:gd name="connsiteX4-637" fmla="*/ 2133600 w 5466080"/>
              <a:gd name="connsiteY4-638" fmla="*/ 1595134 h 3291854"/>
              <a:gd name="connsiteX5-639" fmla="*/ 2397760 w 5466080"/>
              <a:gd name="connsiteY5-640" fmla="*/ 14 h 3291854"/>
              <a:gd name="connsiteX6-641" fmla="*/ 2804160 w 5466080"/>
              <a:gd name="connsiteY6-642" fmla="*/ 3291854 h 3291854"/>
              <a:gd name="connsiteX7-643" fmla="*/ 3048000 w 5466080"/>
              <a:gd name="connsiteY7-644" fmla="*/ 1666254 h 3291854"/>
              <a:gd name="connsiteX8-645" fmla="*/ 3364972 w 5466080"/>
              <a:gd name="connsiteY8-646" fmla="*/ 1936392 h 3291854"/>
              <a:gd name="connsiteX9-647" fmla="*/ 3661426 w 5466080"/>
              <a:gd name="connsiteY9-648" fmla="*/ 1198894 h 3291854"/>
              <a:gd name="connsiteX10-649" fmla="*/ 3867911 w 5466080"/>
              <a:gd name="connsiteY10-650" fmla="*/ 1583002 h 3291854"/>
              <a:gd name="connsiteX11-651" fmla="*/ 4003040 w 5466080"/>
              <a:gd name="connsiteY11-652" fmla="*/ 1666254 h 3291854"/>
              <a:gd name="connsiteX12-653" fmla="*/ 5466080 w 5466080"/>
              <a:gd name="connsiteY12-654" fmla="*/ 1666254 h 3291854"/>
              <a:gd name="connsiteX0-655" fmla="*/ 0 w 5466080"/>
              <a:gd name="connsiteY0-656" fmla="*/ 1706894 h 3291854"/>
              <a:gd name="connsiteX1-657" fmla="*/ 1625600 w 5466080"/>
              <a:gd name="connsiteY1-658" fmla="*/ 1706894 h 3291854"/>
              <a:gd name="connsiteX2-659" fmla="*/ 1686486 w 5466080"/>
              <a:gd name="connsiteY2-660" fmla="*/ 1660458 h 3291854"/>
              <a:gd name="connsiteX3-661" fmla="*/ 1786475 w 5466080"/>
              <a:gd name="connsiteY3-662" fmla="*/ 1425187 h 3291854"/>
              <a:gd name="connsiteX4-663" fmla="*/ 2133600 w 5466080"/>
              <a:gd name="connsiteY4-664" fmla="*/ 1595134 h 3291854"/>
              <a:gd name="connsiteX5-665" fmla="*/ 2397760 w 5466080"/>
              <a:gd name="connsiteY5-666" fmla="*/ 14 h 3291854"/>
              <a:gd name="connsiteX6-667" fmla="*/ 2804160 w 5466080"/>
              <a:gd name="connsiteY6-668" fmla="*/ 3291854 h 3291854"/>
              <a:gd name="connsiteX7-669" fmla="*/ 3048000 w 5466080"/>
              <a:gd name="connsiteY7-670" fmla="*/ 1666254 h 3291854"/>
              <a:gd name="connsiteX8-671" fmla="*/ 3364972 w 5466080"/>
              <a:gd name="connsiteY8-672" fmla="*/ 1936392 h 3291854"/>
              <a:gd name="connsiteX9-673" fmla="*/ 3661426 w 5466080"/>
              <a:gd name="connsiteY9-674" fmla="*/ 1198894 h 3291854"/>
              <a:gd name="connsiteX10-675" fmla="*/ 3867911 w 5466080"/>
              <a:gd name="connsiteY10-676" fmla="*/ 1583002 h 3291854"/>
              <a:gd name="connsiteX11-677" fmla="*/ 4003040 w 5466080"/>
              <a:gd name="connsiteY11-678" fmla="*/ 1666254 h 3291854"/>
              <a:gd name="connsiteX12-679" fmla="*/ 5466080 w 5466080"/>
              <a:gd name="connsiteY12-680" fmla="*/ 1666254 h 3291854"/>
              <a:gd name="connsiteX0-681" fmla="*/ 0 w 5466080"/>
              <a:gd name="connsiteY0-682" fmla="*/ 1706894 h 3291854"/>
              <a:gd name="connsiteX1-683" fmla="*/ 1625600 w 5466080"/>
              <a:gd name="connsiteY1-684" fmla="*/ 1706894 h 3291854"/>
              <a:gd name="connsiteX2-685" fmla="*/ 1686486 w 5466080"/>
              <a:gd name="connsiteY2-686" fmla="*/ 1660458 h 3291854"/>
              <a:gd name="connsiteX3-687" fmla="*/ 1786475 w 5466080"/>
              <a:gd name="connsiteY3-688" fmla="*/ 1425187 h 3291854"/>
              <a:gd name="connsiteX4-689" fmla="*/ 2133600 w 5466080"/>
              <a:gd name="connsiteY4-690" fmla="*/ 1595134 h 3291854"/>
              <a:gd name="connsiteX5-691" fmla="*/ 2397760 w 5466080"/>
              <a:gd name="connsiteY5-692" fmla="*/ 14 h 3291854"/>
              <a:gd name="connsiteX6-693" fmla="*/ 2804160 w 5466080"/>
              <a:gd name="connsiteY6-694" fmla="*/ 3291854 h 3291854"/>
              <a:gd name="connsiteX7-695" fmla="*/ 3048000 w 5466080"/>
              <a:gd name="connsiteY7-696" fmla="*/ 1666254 h 3291854"/>
              <a:gd name="connsiteX8-697" fmla="*/ 3364972 w 5466080"/>
              <a:gd name="connsiteY8-698" fmla="*/ 1936392 h 3291854"/>
              <a:gd name="connsiteX9-699" fmla="*/ 3661426 w 5466080"/>
              <a:gd name="connsiteY9-700" fmla="*/ 1198894 h 3291854"/>
              <a:gd name="connsiteX10-701" fmla="*/ 3867911 w 5466080"/>
              <a:gd name="connsiteY10-702" fmla="*/ 1583002 h 3291854"/>
              <a:gd name="connsiteX11-703" fmla="*/ 4003040 w 5466080"/>
              <a:gd name="connsiteY11-704" fmla="*/ 1666254 h 3291854"/>
              <a:gd name="connsiteX12-705" fmla="*/ 5466080 w 5466080"/>
              <a:gd name="connsiteY12-706" fmla="*/ 1666254 h 3291854"/>
              <a:gd name="connsiteX0-707" fmla="*/ 0 w 7752501"/>
              <a:gd name="connsiteY0-708" fmla="*/ 1704474 h 3291854"/>
              <a:gd name="connsiteX1-709" fmla="*/ 3912021 w 7752501"/>
              <a:gd name="connsiteY1-710" fmla="*/ 1706894 h 3291854"/>
              <a:gd name="connsiteX2-711" fmla="*/ 3972907 w 7752501"/>
              <a:gd name="connsiteY2-712" fmla="*/ 1660458 h 3291854"/>
              <a:gd name="connsiteX3-713" fmla="*/ 4072896 w 7752501"/>
              <a:gd name="connsiteY3-714" fmla="*/ 1425187 h 3291854"/>
              <a:gd name="connsiteX4-715" fmla="*/ 4420021 w 7752501"/>
              <a:gd name="connsiteY4-716" fmla="*/ 1595134 h 3291854"/>
              <a:gd name="connsiteX5-717" fmla="*/ 4684181 w 7752501"/>
              <a:gd name="connsiteY5-718" fmla="*/ 14 h 3291854"/>
              <a:gd name="connsiteX6-719" fmla="*/ 5090581 w 7752501"/>
              <a:gd name="connsiteY6-720" fmla="*/ 3291854 h 3291854"/>
              <a:gd name="connsiteX7-721" fmla="*/ 5334421 w 7752501"/>
              <a:gd name="connsiteY7-722" fmla="*/ 1666254 h 3291854"/>
              <a:gd name="connsiteX8-723" fmla="*/ 5651393 w 7752501"/>
              <a:gd name="connsiteY8-724" fmla="*/ 1936392 h 3291854"/>
              <a:gd name="connsiteX9-725" fmla="*/ 5947847 w 7752501"/>
              <a:gd name="connsiteY9-726" fmla="*/ 1198894 h 3291854"/>
              <a:gd name="connsiteX10-727" fmla="*/ 6154332 w 7752501"/>
              <a:gd name="connsiteY10-728" fmla="*/ 1583002 h 3291854"/>
              <a:gd name="connsiteX11-729" fmla="*/ 6289461 w 7752501"/>
              <a:gd name="connsiteY11-730" fmla="*/ 1666254 h 3291854"/>
              <a:gd name="connsiteX12-731" fmla="*/ 7752501 w 7752501"/>
              <a:gd name="connsiteY12-732" fmla="*/ 1666254 h 3291854"/>
              <a:gd name="connsiteX0-733" fmla="*/ 0 w 7752501"/>
              <a:gd name="connsiteY0-734" fmla="*/ 1704474 h 3291854"/>
              <a:gd name="connsiteX1-735" fmla="*/ 3912021 w 7752501"/>
              <a:gd name="connsiteY1-736" fmla="*/ 1706894 h 3291854"/>
              <a:gd name="connsiteX2-737" fmla="*/ 3972907 w 7752501"/>
              <a:gd name="connsiteY2-738" fmla="*/ 1660458 h 3291854"/>
              <a:gd name="connsiteX3-739" fmla="*/ 4072896 w 7752501"/>
              <a:gd name="connsiteY3-740" fmla="*/ 1425187 h 3291854"/>
              <a:gd name="connsiteX4-741" fmla="*/ 4420021 w 7752501"/>
              <a:gd name="connsiteY4-742" fmla="*/ 1595134 h 3291854"/>
              <a:gd name="connsiteX5-743" fmla="*/ 4684181 w 7752501"/>
              <a:gd name="connsiteY5-744" fmla="*/ 14 h 3291854"/>
              <a:gd name="connsiteX6-745" fmla="*/ 5090581 w 7752501"/>
              <a:gd name="connsiteY6-746" fmla="*/ 3291854 h 3291854"/>
              <a:gd name="connsiteX7-747" fmla="*/ 5334421 w 7752501"/>
              <a:gd name="connsiteY7-748" fmla="*/ 1666254 h 3291854"/>
              <a:gd name="connsiteX8-749" fmla="*/ 5651393 w 7752501"/>
              <a:gd name="connsiteY8-750" fmla="*/ 1936392 h 3291854"/>
              <a:gd name="connsiteX9-751" fmla="*/ 5947847 w 7752501"/>
              <a:gd name="connsiteY9-752" fmla="*/ 1198894 h 3291854"/>
              <a:gd name="connsiteX10-753" fmla="*/ 6154332 w 7752501"/>
              <a:gd name="connsiteY10-754" fmla="*/ 1583002 h 3291854"/>
              <a:gd name="connsiteX11-755" fmla="*/ 6289461 w 7752501"/>
              <a:gd name="connsiteY11-756" fmla="*/ 1666254 h 3291854"/>
              <a:gd name="connsiteX12-757" fmla="*/ 7752501 w 7752501"/>
              <a:gd name="connsiteY12-758" fmla="*/ 1666254 h 3291854"/>
              <a:gd name="connsiteX0-759" fmla="*/ 0 w 7752501"/>
              <a:gd name="connsiteY0-760" fmla="*/ 1704474 h 3291854"/>
              <a:gd name="connsiteX1-761" fmla="*/ 1550500 w 7752501"/>
              <a:gd name="connsiteY1-762" fmla="*/ 1706208 h 3291854"/>
              <a:gd name="connsiteX2-763" fmla="*/ 3912021 w 7752501"/>
              <a:gd name="connsiteY2-764" fmla="*/ 1706894 h 3291854"/>
              <a:gd name="connsiteX3-765" fmla="*/ 3972907 w 7752501"/>
              <a:gd name="connsiteY3-766" fmla="*/ 1660458 h 3291854"/>
              <a:gd name="connsiteX4-767" fmla="*/ 4072896 w 7752501"/>
              <a:gd name="connsiteY4-768" fmla="*/ 1425187 h 3291854"/>
              <a:gd name="connsiteX5-769" fmla="*/ 4420021 w 7752501"/>
              <a:gd name="connsiteY5-770" fmla="*/ 1595134 h 3291854"/>
              <a:gd name="connsiteX6-771" fmla="*/ 4684181 w 7752501"/>
              <a:gd name="connsiteY6-772" fmla="*/ 14 h 3291854"/>
              <a:gd name="connsiteX7-773" fmla="*/ 5090581 w 7752501"/>
              <a:gd name="connsiteY7-774" fmla="*/ 3291854 h 3291854"/>
              <a:gd name="connsiteX8-775" fmla="*/ 5334421 w 7752501"/>
              <a:gd name="connsiteY8-776" fmla="*/ 1666254 h 3291854"/>
              <a:gd name="connsiteX9-777" fmla="*/ 5651393 w 7752501"/>
              <a:gd name="connsiteY9-778" fmla="*/ 1936392 h 3291854"/>
              <a:gd name="connsiteX10-779" fmla="*/ 5947847 w 7752501"/>
              <a:gd name="connsiteY10-780" fmla="*/ 1198894 h 3291854"/>
              <a:gd name="connsiteX11-781" fmla="*/ 6154332 w 7752501"/>
              <a:gd name="connsiteY11-782" fmla="*/ 1583002 h 3291854"/>
              <a:gd name="connsiteX12-783" fmla="*/ 6289461 w 7752501"/>
              <a:gd name="connsiteY12-784" fmla="*/ 1666254 h 3291854"/>
              <a:gd name="connsiteX13" fmla="*/ 7752501 w 7752501"/>
              <a:gd name="connsiteY13" fmla="*/ 1666254 h 3291854"/>
              <a:gd name="connsiteX0-785" fmla="*/ 0 w 7752501"/>
              <a:gd name="connsiteY0-786" fmla="*/ 1704474 h 3291854"/>
              <a:gd name="connsiteX1-787" fmla="*/ 195979 w 7752501"/>
              <a:gd name="connsiteY1-788" fmla="*/ 1961810 h 3291854"/>
              <a:gd name="connsiteX2-789" fmla="*/ 1550500 w 7752501"/>
              <a:gd name="connsiteY2-790" fmla="*/ 1706208 h 3291854"/>
              <a:gd name="connsiteX3-791" fmla="*/ 3912021 w 7752501"/>
              <a:gd name="connsiteY3-792" fmla="*/ 1706894 h 3291854"/>
              <a:gd name="connsiteX4-793" fmla="*/ 3972907 w 7752501"/>
              <a:gd name="connsiteY4-794" fmla="*/ 1660458 h 3291854"/>
              <a:gd name="connsiteX5-795" fmla="*/ 4072896 w 7752501"/>
              <a:gd name="connsiteY5-796" fmla="*/ 1425187 h 3291854"/>
              <a:gd name="connsiteX6-797" fmla="*/ 4420021 w 7752501"/>
              <a:gd name="connsiteY6-798" fmla="*/ 1595134 h 3291854"/>
              <a:gd name="connsiteX7-799" fmla="*/ 4684181 w 7752501"/>
              <a:gd name="connsiteY7-800" fmla="*/ 14 h 3291854"/>
              <a:gd name="connsiteX8-801" fmla="*/ 5090581 w 7752501"/>
              <a:gd name="connsiteY8-802" fmla="*/ 3291854 h 3291854"/>
              <a:gd name="connsiteX9-803" fmla="*/ 5334421 w 7752501"/>
              <a:gd name="connsiteY9-804" fmla="*/ 1666254 h 3291854"/>
              <a:gd name="connsiteX10-805" fmla="*/ 5651393 w 7752501"/>
              <a:gd name="connsiteY10-806" fmla="*/ 1936392 h 3291854"/>
              <a:gd name="connsiteX11-807" fmla="*/ 5947847 w 7752501"/>
              <a:gd name="connsiteY11-808" fmla="*/ 1198894 h 3291854"/>
              <a:gd name="connsiteX12-809" fmla="*/ 6154332 w 7752501"/>
              <a:gd name="connsiteY12-810" fmla="*/ 1583002 h 3291854"/>
              <a:gd name="connsiteX13-811" fmla="*/ 6289461 w 7752501"/>
              <a:gd name="connsiteY13-812" fmla="*/ 1666254 h 3291854"/>
              <a:gd name="connsiteX14" fmla="*/ 7752501 w 7752501"/>
              <a:gd name="connsiteY14" fmla="*/ 1666254 h 3291854"/>
              <a:gd name="connsiteX0-813" fmla="*/ 0 w 7752501"/>
              <a:gd name="connsiteY0-814" fmla="*/ 1704474 h 3291854"/>
              <a:gd name="connsiteX1-815" fmla="*/ 217310 w 7752501"/>
              <a:gd name="connsiteY1-816" fmla="*/ 1899846 h 3291854"/>
              <a:gd name="connsiteX2-817" fmla="*/ 1550500 w 7752501"/>
              <a:gd name="connsiteY2-818" fmla="*/ 1706208 h 3291854"/>
              <a:gd name="connsiteX3-819" fmla="*/ 3912021 w 7752501"/>
              <a:gd name="connsiteY3-820" fmla="*/ 1706894 h 3291854"/>
              <a:gd name="connsiteX4-821" fmla="*/ 3972907 w 7752501"/>
              <a:gd name="connsiteY4-822" fmla="*/ 1660458 h 3291854"/>
              <a:gd name="connsiteX5-823" fmla="*/ 4072896 w 7752501"/>
              <a:gd name="connsiteY5-824" fmla="*/ 1425187 h 3291854"/>
              <a:gd name="connsiteX6-825" fmla="*/ 4420021 w 7752501"/>
              <a:gd name="connsiteY6-826" fmla="*/ 1595134 h 3291854"/>
              <a:gd name="connsiteX7-827" fmla="*/ 4684181 w 7752501"/>
              <a:gd name="connsiteY7-828" fmla="*/ 14 h 3291854"/>
              <a:gd name="connsiteX8-829" fmla="*/ 5090581 w 7752501"/>
              <a:gd name="connsiteY8-830" fmla="*/ 3291854 h 3291854"/>
              <a:gd name="connsiteX9-831" fmla="*/ 5334421 w 7752501"/>
              <a:gd name="connsiteY9-832" fmla="*/ 1666254 h 3291854"/>
              <a:gd name="connsiteX10-833" fmla="*/ 5651393 w 7752501"/>
              <a:gd name="connsiteY10-834" fmla="*/ 1936392 h 3291854"/>
              <a:gd name="connsiteX11-835" fmla="*/ 5947847 w 7752501"/>
              <a:gd name="connsiteY11-836" fmla="*/ 1198894 h 3291854"/>
              <a:gd name="connsiteX12-837" fmla="*/ 6154332 w 7752501"/>
              <a:gd name="connsiteY12-838" fmla="*/ 1583002 h 3291854"/>
              <a:gd name="connsiteX13-839" fmla="*/ 6289461 w 7752501"/>
              <a:gd name="connsiteY13-840" fmla="*/ 1666254 h 3291854"/>
              <a:gd name="connsiteX14-841" fmla="*/ 7752501 w 7752501"/>
              <a:gd name="connsiteY14-842" fmla="*/ 1666254 h 3291854"/>
              <a:gd name="connsiteX0-843" fmla="*/ 0 w 7752501"/>
              <a:gd name="connsiteY0-844" fmla="*/ 1704474 h 3291854"/>
              <a:gd name="connsiteX1-845" fmla="*/ 217310 w 7752501"/>
              <a:gd name="connsiteY1-846" fmla="*/ 1899846 h 3291854"/>
              <a:gd name="connsiteX2-847" fmla="*/ 419955 w 7752501"/>
              <a:gd name="connsiteY2-848" fmla="*/ 1721699 h 3291854"/>
              <a:gd name="connsiteX3-849" fmla="*/ 1550500 w 7752501"/>
              <a:gd name="connsiteY3-850" fmla="*/ 1706208 h 3291854"/>
              <a:gd name="connsiteX4-851" fmla="*/ 3912021 w 7752501"/>
              <a:gd name="connsiteY4-852" fmla="*/ 1706894 h 3291854"/>
              <a:gd name="connsiteX5-853" fmla="*/ 3972907 w 7752501"/>
              <a:gd name="connsiteY5-854" fmla="*/ 1660458 h 3291854"/>
              <a:gd name="connsiteX6-855" fmla="*/ 4072896 w 7752501"/>
              <a:gd name="connsiteY6-856" fmla="*/ 1425187 h 3291854"/>
              <a:gd name="connsiteX7-857" fmla="*/ 4420021 w 7752501"/>
              <a:gd name="connsiteY7-858" fmla="*/ 1595134 h 3291854"/>
              <a:gd name="connsiteX8-859" fmla="*/ 4684181 w 7752501"/>
              <a:gd name="connsiteY8-860" fmla="*/ 14 h 3291854"/>
              <a:gd name="connsiteX9-861" fmla="*/ 5090581 w 7752501"/>
              <a:gd name="connsiteY9-862" fmla="*/ 3291854 h 3291854"/>
              <a:gd name="connsiteX10-863" fmla="*/ 5334421 w 7752501"/>
              <a:gd name="connsiteY10-864" fmla="*/ 1666254 h 3291854"/>
              <a:gd name="connsiteX11-865" fmla="*/ 5651393 w 7752501"/>
              <a:gd name="connsiteY11-866" fmla="*/ 1936392 h 3291854"/>
              <a:gd name="connsiteX12-867" fmla="*/ 5947847 w 7752501"/>
              <a:gd name="connsiteY12-868" fmla="*/ 1198894 h 3291854"/>
              <a:gd name="connsiteX13-869" fmla="*/ 6154332 w 7752501"/>
              <a:gd name="connsiteY13-870" fmla="*/ 1583002 h 3291854"/>
              <a:gd name="connsiteX14-871" fmla="*/ 6289461 w 7752501"/>
              <a:gd name="connsiteY14-872" fmla="*/ 1666254 h 3291854"/>
              <a:gd name="connsiteX15" fmla="*/ 7752501 w 7752501"/>
              <a:gd name="connsiteY15" fmla="*/ 1666254 h 3291854"/>
              <a:gd name="connsiteX0-873" fmla="*/ 0 w 7752501"/>
              <a:gd name="connsiteY0-874" fmla="*/ 1704474 h 3291854"/>
              <a:gd name="connsiteX1-875" fmla="*/ 217310 w 7752501"/>
              <a:gd name="connsiteY1-876" fmla="*/ 1899846 h 3291854"/>
              <a:gd name="connsiteX2-877" fmla="*/ 419955 w 7752501"/>
              <a:gd name="connsiteY2-878" fmla="*/ 1721699 h 3291854"/>
              <a:gd name="connsiteX3-879" fmla="*/ 707924 w 7752501"/>
              <a:gd name="connsiteY3-880" fmla="*/ 2682142 h 3291854"/>
              <a:gd name="connsiteX4-881" fmla="*/ 1550500 w 7752501"/>
              <a:gd name="connsiteY4-882" fmla="*/ 1706208 h 3291854"/>
              <a:gd name="connsiteX5-883" fmla="*/ 3912021 w 7752501"/>
              <a:gd name="connsiteY5-884" fmla="*/ 1706894 h 3291854"/>
              <a:gd name="connsiteX6-885" fmla="*/ 3972907 w 7752501"/>
              <a:gd name="connsiteY6-886" fmla="*/ 1660458 h 3291854"/>
              <a:gd name="connsiteX7-887" fmla="*/ 4072896 w 7752501"/>
              <a:gd name="connsiteY7-888" fmla="*/ 1425187 h 3291854"/>
              <a:gd name="connsiteX8-889" fmla="*/ 4420021 w 7752501"/>
              <a:gd name="connsiteY8-890" fmla="*/ 1595134 h 3291854"/>
              <a:gd name="connsiteX9-891" fmla="*/ 4684181 w 7752501"/>
              <a:gd name="connsiteY9-892" fmla="*/ 14 h 3291854"/>
              <a:gd name="connsiteX10-893" fmla="*/ 5090581 w 7752501"/>
              <a:gd name="connsiteY10-894" fmla="*/ 3291854 h 3291854"/>
              <a:gd name="connsiteX11-895" fmla="*/ 5334421 w 7752501"/>
              <a:gd name="connsiteY11-896" fmla="*/ 1666254 h 3291854"/>
              <a:gd name="connsiteX12-897" fmla="*/ 5651393 w 7752501"/>
              <a:gd name="connsiteY12-898" fmla="*/ 1936392 h 3291854"/>
              <a:gd name="connsiteX13-899" fmla="*/ 5947847 w 7752501"/>
              <a:gd name="connsiteY13-900" fmla="*/ 1198894 h 3291854"/>
              <a:gd name="connsiteX14-901" fmla="*/ 6154332 w 7752501"/>
              <a:gd name="connsiteY14-902" fmla="*/ 1583002 h 3291854"/>
              <a:gd name="connsiteX15-903" fmla="*/ 6289461 w 7752501"/>
              <a:gd name="connsiteY15-904" fmla="*/ 1666254 h 3291854"/>
              <a:gd name="connsiteX16" fmla="*/ 7752501 w 7752501"/>
              <a:gd name="connsiteY16" fmla="*/ 1666254 h 3291854"/>
              <a:gd name="connsiteX0-905" fmla="*/ 0 w 7752501"/>
              <a:gd name="connsiteY0-906" fmla="*/ 1704474 h 3291854"/>
              <a:gd name="connsiteX1-907" fmla="*/ 217310 w 7752501"/>
              <a:gd name="connsiteY1-908" fmla="*/ 1899846 h 3291854"/>
              <a:gd name="connsiteX2-909" fmla="*/ 419955 w 7752501"/>
              <a:gd name="connsiteY2-910" fmla="*/ 1721699 h 3291854"/>
              <a:gd name="connsiteX3-911" fmla="*/ 707924 w 7752501"/>
              <a:gd name="connsiteY3-912" fmla="*/ 2682142 h 3291854"/>
              <a:gd name="connsiteX4-913" fmla="*/ 1027890 w 7752501"/>
              <a:gd name="connsiteY4-914" fmla="*/ 854203 h 3291854"/>
              <a:gd name="connsiteX5-915" fmla="*/ 1550500 w 7752501"/>
              <a:gd name="connsiteY5-916" fmla="*/ 1706208 h 3291854"/>
              <a:gd name="connsiteX6-917" fmla="*/ 3912021 w 7752501"/>
              <a:gd name="connsiteY6-918" fmla="*/ 1706894 h 3291854"/>
              <a:gd name="connsiteX7-919" fmla="*/ 3972907 w 7752501"/>
              <a:gd name="connsiteY7-920" fmla="*/ 1660458 h 3291854"/>
              <a:gd name="connsiteX8-921" fmla="*/ 4072896 w 7752501"/>
              <a:gd name="connsiteY8-922" fmla="*/ 1425187 h 3291854"/>
              <a:gd name="connsiteX9-923" fmla="*/ 4420021 w 7752501"/>
              <a:gd name="connsiteY9-924" fmla="*/ 1595134 h 3291854"/>
              <a:gd name="connsiteX10-925" fmla="*/ 4684181 w 7752501"/>
              <a:gd name="connsiteY10-926" fmla="*/ 14 h 3291854"/>
              <a:gd name="connsiteX11-927" fmla="*/ 5090581 w 7752501"/>
              <a:gd name="connsiteY11-928" fmla="*/ 3291854 h 3291854"/>
              <a:gd name="connsiteX12-929" fmla="*/ 5334421 w 7752501"/>
              <a:gd name="connsiteY12-930" fmla="*/ 1666254 h 3291854"/>
              <a:gd name="connsiteX13-931" fmla="*/ 5651393 w 7752501"/>
              <a:gd name="connsiteY13-932" fmla="*/ 1936392 h 3291854"/>
              <a:gd name="connsiteX14-933" fmla="*/ 5947847 w 7752501"/>
              <a:gd name="connsiteY14-934" fmla="*/ 1198894 h 3291854"/>
              <a:gd name="connsiteX15-935" fmla="*/ 6154332 w 7752501"/>
              <a:gd name="connsiteY15-936" fmla="*/ 1583002 h 3291854"/>
              <a:gd name="connsiteX16-937" fmla="*/ 6289461 w 7752501"/>
              <a:gd name="connsiteY16-938" fmla="*/ 1666254 h 3291854"/>
              <a:gd name="connsiteX17" fmla="*/ 7752501 w 7752501"/>
              <a:gd name="connsiteY17" fmla="*/ 1666254 h 3291854"/>
              <a:gd name="connsiteX0-939" fmla="*/ 0 w 7752501"/>
              <a:gd name="connsiteY0-940" fmla="*/ 1704474 h 3291854"/>
              <a:gd name="connsiteX1-941" fmla="*/ 217310 w 7752501"/>
              <a:gd name="connsiteY1-942" fmla="*/ 1899846 h 3291854"/>
              <a:gd name="connsiteX2-943" fmla="*/ 419955 w 7752501"/>
              <a:gd name="connsiteY2-944" fmla="*/ 1721699 h 3291854"/>
              <a:gd name="connsiteX3-945" fmla="*/ 707924 w 7752501"/>
              <a:gd name="connsiteY3-946" fmla="*/ 2682142 h 3291854"/>
              <a:gd name="connsiteX4-947" fmla="*/ 1027890 w 7752501"/>
              <a:gd name="connsiteY4-948" fmla="*/ 854203 h 3291854"/>
              <a:gd name="connsiteX5-949" fmla="*/ 1315859 w 7752501"/>
              <a:gd name="connsiteY5-950" fmla="*/ 1977301 h 3291854"/>
              <a:gd name="connsiteX6-951" fmla="*/ 1550500 w 7752501"/>
              <a:gd name="connsiteY6-952" fmla="*/ 1706208 h 3291854"/>
              <a:gd name="connsiteX7-953" fmla="*/ 3912021 w 7752501"/>
              <a:gd name="connsiteY7-954" fmla="*/ 1706894 h 3291854"/>
              <a:gd name="connsiteX8-955" fmla="*/ 3972907 w 7752501"/>
              <a:gd name="connsiteY8-956" fmla="*/ 1660458 h 3291854"/>
              <a:gd name="connsiteX9-957" fmla="*/ 4072896 w 7752501"/>
              <a:gd name="connsiteY9-958" fmla="*/ 1425187 h 3291854"/>
              <a:gd name="connsiteX10-959" fmla="*/ 4420021 w 7752501"/>
              <a:gd name="connsiteY10-960" fmla="*/ 1595134 h 3291854"/>
              <a:gd name="connsiteX11-961" fmla="*/ 4684181 w 7752501"/>
              <a:gd name="connsiteY11-962" fmla="*/ 14 h 3291854"/>
              <a:gd name="connsiteX12-963" fmla="*/ 5090581 w 7752501"/>
              <a:gd name="connsiteY12-964" fmla="*/ 3291854 h 3291854"/>
              <a:gd name="connsiteX13-965" fmla="*/ 5334421 w 7752501"/>
              <a:gd name="connsiteY13-966" fmla="*/ 1666254 h 3291854"/>
              <a:gd name="connsiteX14-967" fmla="*/ 5651393 w 7752501"/>
              <a:gd name="connsiteY14-968" fmla="*/ 1936392 h 3291854"/>
              <a:gd name="connsiteX15-969" fmla="*/ 5947847 w 7752501"/>
              <a:gd name="connsiteY15-970" fmla="*/ 1198894 h 3291854"/>
              <a:gd name="connsiteX16-971" fmla="*/ 6154332 w 7752501"/>
              <a:gd name="connsiteY16-972" fmla="*/ 1583002 h 3291854"/>
              <a:gd name="connsiteX17-973" fmla="*/ 6289461 w 7752501"/>
              <a:gd name="connsiteY17-974" fmla="*/ 1666254 h 3291854"/>
              <a:gd name="connsiteX18" fmla="*/ 7752501 w 7752501"/>
              <a:gd name="connsiteY18" fmla="*/ 1666254 h 3291854"/>
              <a:gd name="connsiteX0-975" fmla="*/ 0 w 7752501"/>
              <a:gd name="connsiteY0-976" fmla="*/ 1704474 h 3291854"/>
              <a:gd name="connsiteX1-977" fmla="*/ 206644 w 7752501"/>
              <a:gd name="connsiteY1-978" fmla="*/ 1520316 h 3291854"/>
              <a:gd name="connsiteX2-979" fmla="*/ 419955 w 7752501"/>
              <a:gd name="connsiteY2-980" fmla="*/ 1721699 h 3291854"/>
              <a:gd name="connsiteX3-981" fmla="*/ 707924 w 7752501"/>
              <a:gd name="connsiteY3-982" fmla="*/ 2682142 h 3291854"/>
              <a:gd name="connsiteX4-983" fmla="*/ 1027890 w 7752501"/>
              <a:gd name="connsiteY4-984" fmla="*/ 854203 h 3291854"/>
              <a:gd name="connsiteX5-985" fmla="*/ 1315859 w 7752501"/>
              <a:gd name="connsiteY5-986" fmla="*/ 1977301 h 3291854"/>
              <a:gd name="connsiteX6-987" fmla="*/ 1550500 w 7752501"/>
              <a:gd name="connsiteY6-988" fmla="*/ 1706208 h 3291854"/>
              <a:gd name="connsiteX7-989" fmla="*/ 3912021 w 7752501"/>
              <a:gd name="connsiteY7-990" fmla="*/ 1706894 h 3291854"/>
              <a:gd name="connsiteX8-991" fmla="*/ 3972907 w 7752501"/>
              <a:gd name="connsiteY8-992" fmla="*/ 1660458 h 3291854"/>
              <a:gd name="connsiteX9-993" fmla="*/ 4072896 w 7752501"/>
              <a:gd name="connsiteY9-994" fmla="*/ 1425187 h 3291854"/>
              <a:gd name="connsiteX10-995" fmla="*/ 4420021 w 7752501"/>
              <a:gd name="connsiteY10-996" fmla="*/ 1595134 h 3291854"/>
              <a:gd name="connsiteX11-997" fmla="*/ 4684181 w 7752501"/>
              <a:gd name="connsiteY11-998" fmla="*/ 14 h 3291854"/>
              <a:gd name="connsiteX12-999" fmla="*/ 5090581 w 7752501"/>
              <a:gd name="connsiteY12-1000" fmla="*/ 3291854 h 3291854"/>
              <a:gd name="connsiteX13-1001" fmla="*/ 5334421 w 7752501"/>
              <a:gd name="connsiteY13-1002" fmla="*/ 1666254 h 3291854"/>
              <a:gd name="connsiteX14-1003" fmla="*/ 5651393 w 7752501"/>
              <a:gd name="connsiteY14-1004" fmla="*/ 1936392 h 3291854"/>
              <a:gd name="connsiteX15-1005" fmla="*/ 5947847 w 7752501"/>
              <a:gd name="connsiteY15-1006" fmla="*/ 1198894 h 3291854"/>
              <a:gd name="connsiteX16-1007" fmla="*/ 6154332 w 7752501"/>
              <a:gd name="connsiteY16-1008" fmla="*/ 1583002 h 3291854"/>
              <a:gd name="connsiteX17-1009" fmla="*/ 6289461 w 7752501"/>
              <a:gd name="connsiteY17-1010" fmla="*/ 1666254 h 3291854"/>
              <a:gd name="connsiteX18-1011" fmla="*/ 7752501 w 7752501"/>
              <a:gd name="connsiteY18-1012" fmla="*/ 1666254 h 3291854"/>
              <a:gd name="connsiteX0-1013" fmla="*/ 0 w 7752501"/>
              <a:gd name="connsiteY0-1014" fmla="*/ 1704474 h 3291854"/>
              <a:gd name="connsiteX1-1015" fmla="*/ 206644 w 7752501"/>
              <a:gd name="connsiteY1-1016" fmla="*/ 1520316 h 3291854"/>
              <a:gd name="connsiteX2-1017" fmla="*/ 494614 w 7752501"/>
              <a:gd name="connsiteY2-1018" fmla="*/ 1721699 h 3291854"/>
              <a:gd name="connsiteX3-1019" fmla="*/ 707924 w 7752501"/>
              <a:gd name="connsiteY3-1020" fmla="*/ 2682142 h 3291854"/>
              <a:gd name="connsiteX4-1021" fmla="*/ 1027890 w 7752501"/>
              <a:gd name="connsiteY4-1022" fmla="*/ 854203 h 3291854"/>
              <a:gd name="connsiteX5-1023" fmla="*/ 1315859 w 7752501"/>
              <a:gd name="connsiteY5-1024" fmla="*/ 1977301 h 3291854"/>
              <a:gd name="connsiteX6-1025" fmla="*/ 1550500 w 7752501"/>
              <a:gd name="connsiteY6-1026" fmla="*/ 1706208 h 3291854"/>
              <a:gd name="connsiteX7-1027" fmla="*/ 3912021 w 7752501"/>
              <a:gd name="connsiteY7-1028" fmla="*/ 1706894 h 3291854"/>
              <a:gd name="connsiteX8-1029" fmla="*/ 3972907 w 7752501"/>
              <a:gd name="connsiteY8-1030" fmla="*/ 1660458 h 3291854"/>
              <a:gd name="connsiteX9-1031" fmla="*/ 4072896 w 7752501"/>
              <a:gd name="connsiteY9-1032" fmla="*/ 1425187 h 3291854"/>
              <a:gd name="connsiteX10-1033" fmla="*/ 4420021 w 7752501"/>
              <a:gd name="connsiteY10-1034" fmla="*/ 1595134 h 3291854"/>
              <a:gd name="connsiteX11-1035" fmla="*/ 4684181 w 7752501"/>
              <a:gd name="connsiteY11-1036" fmla="*/ 14 h 3291854"/>
              <a:gd name="connsiteX12-1037" fmla="*/ 5090581 w 7752501"/>
              <a:gd name="connsiteY12-1038" fmla="*/ 3291854 h 3291854"/>
              <a:gd name="connsiteX13-1039" fmla="*/ 5334421 w 7752501"/>
              <a:gd name="connsiteY13-1040" fmla="*/ 1666254 h 3291854"/>
              <a:gd name="connsiteX14-1041" fmla="*/ 5651393 w 7752501"/>
              <a:gd name="connsiteY14-1042" fmla="*/ 1936392 h 3291854"/>
              <a:gd name="connsiteX15-1043" fmla="*/ 5947847 w 7752501"/>
              <a:gd name="connsiteY15-1044" fmla="*/ 1198894 h 3291854"/>
              <a:gd name="connsiteX16-1045" fmla="*/ 6154332 w 7752501"/>
              <a:gd name="connsiteY16-1046" fmla="*/ 1583002 h 3291854"/>
              <a:gd name="connsiteX17-1047" fmla="*/ 6289461 w 7752501"/>
              <a:gd name="connsiteY17-1048" fmla="*/ 1666254 h 3291854"/>
              <a:gd name="connsiteX18-1049" fmla="*/ 7752501 w 7752501"/>
              <a:gd name="connsiteY18-1050" fmla="*/ 1666254 h 3291854"/>
              <a:gd name="connsiteX0-1051" fmla="*/ 0 w 7752501"/>
              <a:gd name="connsiteY0-1052" fmla="*/ 1704474 h 3291854"/>
              <a:gd name="connsiteX1-1053" fmla="*/ 206644 w 7752501"/>
              <a:gd name="connsiteY1-1054" fmla="*/ 1520316 h 3291854"/>
              <a:gd name="connsiteX2-1055" fmla="*/ 494614 w 7752501"/>
              <a:gd name="connsiteY2-1056" fmla="*/ 1721699 h 3291854"/>
              <a:gd name="connsiteX3-1057" fmla="*/ 782583 w 7752501"/>
              <a:gd name="connsiteY3-1058" fmla="*/ 2682142 h 3291854"/>
              <a:gd name="connsiteX4-1059" fmla="*/ 1027890 w 7752501"/>
              <a:gd name="connsiteY4-1060" fmla="*/ 854203 h 3291854"/>
              <a:gd name="connsiteX5-1061" fmla="*/ 1315859 w 7752501"/>
              <a:gd name="connsiteY5-1062" fmla="*/ 1977301 h 3291854"/>
              <a:gd name="connsiteX6-1063" fmla="*/ 1550500 w 7752501"/>
              <a:gd name="connsiteY6-1064" fmla="*/ 1706208 h 3291854"/>
              <a:gd name="connsiteX7-1065" fmla="*/ 3912021 w 7752501"/>
              <a:gd name="connsiteY7-1066" fmla="*/ 1706894 h 3291854"/>
              <a:gd name="connsiteX8-1067" fmla="*/ 3972907 w 7752501"/>
              <a:gd name="connsiteY8-1068" fmla="*/ 1660458 h 3291854"/>
              <a:gd name="connsiteX9-1069" fmla="*/ 4072896 w 7752501"/>
              <a:gd name="connsiteY9-1070" fmla="*/ 1425187 h 3291854"/>
              <a:gd name="connsiteX10-1071" fmla="*/ 4420021 w 7752501"/>
              <a:gd name="connsiteY10-1072" fmla="*/ 1595134 h 3291854"/>
              <a:gd name="connsiteX11-1073" fmla="*/ 4684181 w 7752501"/>
              <a:gd name="connsiteY11-1074" fmla="*/ 14 h 3291854"/>
              <a:gd name="connsiteX12-1075" fmla="*/ 5090581 w 7752501"/>
              <a:gd name="connsiteY12-1076" fmla="*/ 3291854 h 3291854"/>
              <a:gd name="connsiteX13-1077" fmla="*/ 5334421 w 7752501"/>
              <a:gd name="connsiteY13-1078" fmla="*/ 1666254 h 3291854"/>
              <a:gd name="connsiteX14-1079" fmla="*/ 5651393 w 7752501"/>
              <a:gd name="connsiteY14-1080" fmla="*/ 1936392 h 3291854"/>
              <a:gd name="connsiteX15-1081" fmla="*/ 5947847 w 7752501"/>
              <a:gd name="connsiteY15-1082" fmla="*/ 1198894 h 3291854"/>
              <a:gd name="connsiteX16-1083" fmla="*/ 6154332 w 7752501"/>
              <a:gd name="connsiteY16-1084" fmla="*/ 1583002 h 3291854"/>
              <a:gd name="connsiteX17-1085" fmla="*/ 6289461 w 7752501"/>
              <a:gd name="connsiteY17-1086" fmla="*/ 1666254 h 3291854"/>
              <a:gd name="connsiteX18-1087" fmla="*/ 7752501 w 7752501"/>
              <a:gd name="connsiteY18-1088" fmla="*/ 1666254 h 3291854"/>
              <a:gd name="connsiteX0-1089" fmla="*/ 0 w 7752501"/>
              <a:gd name="connsiteY0-1090" fmla="*/ 1704474 h 3291854"/>
              <a:gd name="connsiteX1-1091" fmla="*/ 206644 w 7752501"/>
              <a:gd name="connsiteY1-1092" fmla="*/ 1520316 h 3291854"/>
              <a:gd name="connsiteX2-1093" fmla="*/ 494614 w 7752501"/>
              <a:gd name="connsiteY2-1094" fmla="*/ 1721699 h 3291854"/>
              <a:gd name="connsiteX3-1095" fmla="*/ 782583 w 7752501"/>
              <a:gd name="connsiteY3-1096" fmla="*/ 2682142 h 3291854"/>
              <a:gd name="connsiteX4-1097" fmla="*/ 1059886 w 7752501"/>
              <a:gd name="connsiteY4-1098" fmla="*/ 838711 h 3291854"/>
              <a:gd name="connsiteX5-1099" fmla="*/ 1315859 w 7752501"/>
              <a:gd name="connsiteY5-1100" fmla="*/ 1977301 h 3291854"/>
              <a:gd name="connsiteX6-1101" fmla="*/ 1550500 w 7752501"/>
              <a:gd name="connsiteY6-1102" fmla="*/ 1706208 h 3291854"/>
              <a:gd name="connsiteX7-1103" fmla="*/ 3912021 w 7752501"/>
              <a:gd name="connsiteY7-1104" fmla="*/ 1706894 h 3291854"/>
              <a:gd name="connsiteX8-1105" fmla="*/ 3972907 w 7752501"/>
              <a:gd name="connsiteY8-1106" fmla="*/ 1660458 h 3291854"/>
              <a:gd name="connsiteX9-1107" fmla="*/ 4072896 w 7752501"/>
              <a:gd name="connsiteY9-1108" fmla="*/ 1425187 h 3291854"/>
              <a:gd name="connsiteX10-1109" fmla="*/ 4420021 w 7752501"/>
              <a:gd name="connsiteY10-1110" fmla="*/ 1595134 h 3291854"/>
              <a:gd name="connsiteX11-1111" fmla="*/ 4684181 w 7752501"/>
              <a:gd name="connsiteY11-1112" fmla="*/ 14 h 3291854"/>
              <a:gd name="connsiteX12-1113" fmla="*/ 5090581 w 7752501"/>
              <a:gd name="connsiteY12-1114" fmla="*/ 3291854 h 3291854"/>
              <a:gd name="connsiteX13-1115" fmla="*/ 5334421 w 7752501"/>
              <a:gd name="connsiteY13-1116" fmla="*/ 1666254 h 3291854"/>
              <a:gd name="connsiteX14-1117" fmla="*/ 5651393 w 7752501"/>
              <a:gd name="connsiteY14-1118" fmla="*/ 1936392 h 3291854"/>
              <a:gd name="connsiteX15-1119" fmla="*/ 5947847 w 7752501"/>
              <a:gd name="connsiteY15-1120" fmla="*/ 1198894 h 3291854"/>
              <a:gd name="connsiteX16-1121" fmla="*/ 6154332 w 7752501"/>
              <a:gd name="connsiteY16-1122" fmla="*/ 1583002 h 3291854"/>
              <a:gd name="connsiteX17-1123" fmla="*/ 6289461 w 7752501"/>
              <a:gd name="connsiteY17-1124" fmla="*/ 1666254 h 3291854"/>
              <a:gd name="connsiteX18-1125" fmla="*/ 7752501 w 7752501"/>
              <a:gd name="connsiteY18-1126" fmla="*/ 1666254 h 3291854"/>
              <a:gd name="connsiteX0-1127" fmla="*/ 0 w 7752501"/>
              <a:gd name="connsiteY0-1128" fmla="*/ 1704474 h 3291854"/>
              <a:gd name="connsiteX1-1129" fmla="*/ 270638 w 7752501"/>
              <a:gd name="connsiteY1-1130" fmla="*/ 1853373 h 3291854"/>
              <a:gd name="connsiteX2-1131" fmla="*/ 494614 w 7752501"/>
              <a:gd name="connsiteY2-1132" fmla="*/ 1721699 h 3291854"/>
              <a:gd name="connsiteX3-1133" fmla="*/ 782583 w 7752501"/>
              <a:gd name="connsiteY3-1134" fmla="*/ 2682142 h 3291854"/>
              <a:gd name="connsiteX4-1135" fmla="*/ 1059886 w 7752501"/>
              <a:gd name="connsiteY4-1136" fmla="*/ 838711 h 3291854"/>
              <a:gd name="connsiteX5-1137" fmla="*/ 1315859 w 7752501"/>
              <a:gd name="connsiteY5-1138" fmla="*/ 1977301 h 3291854"/>
              <a:gd name="connsiteX6-1139" fmla="*/ 1550500 w 7752501"/>
              <a:gd name="connsiteY6-1140" fmla="*/ 1706208 h 3291854"/>
              <a:gd name="connsiteX7-1141" fmla="*/ 3912021 w 7752501"/>
              <a:gd name="connsiteY7-1142" fmla="*/ 1706894 h 3291854"/>
              <a:gd name="connsiteX8-1143" fmla="*/ 3972907 w 7752501"/>
              <a:gd name="connsiteY8-1144" fmla="*/ 1660458 h 3291854"/>
              <a:gd name="connsiteX9-1145" fmla="*/ 4072896 w 7752501"/>
              <a:gd name="connsiteY9-1146" fmla="*/ 1425187 h 3291854"/>
              <a:gd name="connsiteX10-1147" fmla="*/ 4420021 w 7752501"/>
              <a:gd name="connsiteY10-1148" fmla="*/ 1595134 h 3291854"/>
              <a:gd name="connsiteX11-1149" fmla="*/ 4684181 w 7752501"/>
              <a:gd name="connsiteY11-1150" fmla="*/ 14 h 3291854"/>
              <a:gd name="connsiteX12-1151" fmla="*/ 5090581 w 7752501"/>
              <a:gd name="connsiteY12-1152" fmla="*/ 3291854 h 3291854"/>
              <a:gd name="connsiteX13-1153" fmla="*/ 5334421 w 7752501"/>
              <a:gd name="connsiteY13-1154" fmla="*/ 1666254 h 3291854"/>
              <a:gd name="connsiteX14-1155" fmla="*/ 5651393 w 7752501"/>
              <a:gd name="connsiteY14-1156" fmla="*/ 1936392 h 3291854"/>
              <a:gd name="connsiteX15-1157" fmla="*/ 5947847 w 7752501"/>
              <a:gd name="connsiteY15-1158" fmla="*/ 1198894 h 3291854"/>
              <a:gd name="connsiteX16-1159" fmla="*/ 6154332 w 7752501"/>
              <a:gd name="connsiteY16-1160" fmla="*/ 1583002 h 3291854"/>
              <a:gd name="connsiteX17-1161" fmla="*/ 6289461 w 7752501"/>
              <a:gd name="connsiteY17-1162" fmla="*/ 1666254 h 3291854"/>
              <a:gd name="connsiteX18-1163" fmla="*/ 7752501 w 7752501"/>
              <a:gd name="connsiteY18-1164" fmla="*/ 1666254 h 3291854"/>
              <a:gd name="connsiteX0-1165" fmla="*/ 0 w 7752501"/>
              <a:gd name="connsiteY0-1166" fmla="*/ 1704474 h 3291854"/>
              <a:gd name="connsiteX1-1167" fmla="*/ 281303 w 7752501"/>
              <a:gd name="connsiteY1-1168" fmla="*/ 1551298 h 3291854"/>
              <a:gd name="connsiteX2-1169" fmla="*/ 494614 w 7752501"/>
              <a:gd name="connsiteY2-1170" fmla="*/ 1721699 h 3291854"/>
              <a:gd name="connsiteX3-1171" fmla="*/ 782583 w 7752501"/>
              <a:gd name="connsiteY3-1172" fmla="*/ 2682142 h 3291854"/>
              <a:gd name="connsiteX4-1173" fmla="*/ 1059886 w 7752501"/>
              <a:gd name="connsiteY4-1174" fmla="*/ 838711 h 3291854"/>
              <a:gd name="connsiteX5-1175" fmla="*/ 1315859 w 7752501"/>
              <a:gd name="connsiteY5-1176" fmla="*/ 1977301 h 3291854"/>
              <a:gd name="connsiteX6-1177" fmla="*/ 1550500 w 7752501"/>
              <a:gd name="connsiteY6-1178" fmla="*/ 1706208 h 3291854"/>
              <a:gd name="connsiteX7-1179" fmla="*/ 3912021 w 7752501"/>
              <a:gd name="connsiteY7-1180" fmla="*/ 1706894 h 3291854"/>
              <a:gd name="connsiteX8-1181" fmla="*/ 3972907 w 7752501"/>
              <a:gd name="connsiteY8-1182" fmla="*/ 1660458 h 3291854"/>
              <a:gd name="connsiteX9-1183" fmla="*/ 4072896 w 7752501"/>
              <a:gd name="connsiteY9-1184" fmla="*/ 1425187 h 3291854"/>
              <a:gd name="connsiteX10-1185" fmla="*/ 4420021 w 7752501"/>
              <a:gd name="connsiteY10-1186" fmla="*/ 1595134 h 3291854"/>
              <a:gd name="connsiteX11-1187" fmla="*/ 4684181 w 7752501"/>
              <a:gd name="connsiteY11-1188" fmla="*/ 14 h 3291854"/>
              <a:gd name="connsiteX12-1189" fmla="*/ 5090581 w 7752501"/>
              <a:gd name="connsiteY12-1190" fmla="*/ 3291854 h 3291854"/>
              <a:gd name="connsiteX13-1191" fmla="*/ 5334421 w 7752501"/>
              <a:gd name="connsiteY13-1192" fmla="*/ 1666254 h 3291854"/>
              <a:gd name="connsiteX14-1193" fmla="*/ 5651393 w 7752501"/>
              <a:gd name="connsiteY14-1194" fmla="*/ 1936392 h 3291854"/>
              <a:gd name="connsiteX15-1195" fmla="*/ 5947847 w 7752501"/>
              <a:gd name="connsiteY15-1196" fmla="*/ 1198894 h 3291854"/>
              <a:gd name="connsiteX16-1197" fmla="*/ 6154332 w 7752501"/>
              <a:gd name="connsiteY16-1198" fmla="*/ 1583002 h 3291854"/>
              <a:gd name="connsiteX17-1199" fmla="*/ 6289461 w 7752501"/>
              <a:gd name="connsiteY17-1200" fmla="*/ 1666254 h 3291854"/>
              <a:gd name="connsiteX18-1201" fmla="*/ 7752501 w 7752501"/>
              <a:gd name="connsiteY18-1202" fmla="*/ 1666254 h 3291854"/>
              <a:gd name="connsiteX0-1203" fmla="*/ 0 w 7752501"/>
              <a:gd name="connsiteY0-1204" fmla="*/ 1704474 h 3291854"/>
              <a:gd name="connsiteX1-1205" fmla="*/ 281303 w 7752501"/>
              <a:gd name="connsiteY1-1206" fmla="*/ 1551298 h 3291854"/>
              <a:gd name="connsiteX2-1207" fmla="*/ 494614 w 7752501"/>
              <a:gd name="connsiteY2-1208" fmla="*/ 1721699 h 3291854"/>
              <a:gd name="connsiteX3-1209" fmla="*/ 782583 w 7752501"/>
              <a:gd name="connsiteY3-1210" fmla="*/ 2682142 h 3291854"/>
              <a:gd name="connsiteX4-1211" fmla="*/ 1059886 w 7752501"/>
              <a:gd name="connsiteY4-1212" fmla="*/ 838711 h 3291854"/>
              <a:gd name="connsiteX5-1213" fmla="*/ 1315859 w 7752501"/>
              <a:gd name="connsiteY5-1214" fmla="*/ 1977301 h 3291854"/>
              <a:gd name="connsiteX6-1215" fmla="*/ 1550500 w 7752501"/>
              <a:gd name="connsiteY6-1216" fmla="*/ 1706208 h 3291854"/>
              <a:gd name="connsiteX7-1217" fmla="*/ 3912021 w 7752501"/>
              <a:gd name="connsiteY7-1218" fmla="*/ 1706894 h 3291854"/>
              <a:gd name="connsiteX8-1219" fmla="*/ 3972907 w 7752501"/>
              <a:gd name="connsiteY8-1220" fmla="*/ 1660458 h 3291854"/>
              <a:gd name="connsiteX9-1221" fmla="*/ 4072896 w 7752501"/>
              <a:gd name="connsiteY9-1222" fmla="*/ 1425187 h 3291854"/>
              <a:gd name="connsiteX10-1223" fmla="*/ 4420021 w 7752501"/>
              <a:gd name="connsiteY10-1224" fmla="*/ 1595134 h 3291854"/>
              <a:gd name="connsiteX11-1225" fmla="*/ 4684181 w 7752501"/>
              <a:gd name="connsiteY11-1226" fmla="*/ 14 h 3291854"/>
              <a:gd name="connsiteX12-1227" fmla="*/ 5090581 w 7752501"/>
              <a:gd name="connsiteY12-1228" fmla="*/ 3291854 h 3291854"/>
              <a:gd name="connsiteX13-1229" fmla="*/ 5334421 w 7752501"/>
              <a:gd name="connsiteY13-1230" fmla="*/ 1666254 h 3291854"/>
              <a:gd name="connsiteX14-1231" fmla="*/ 5651393 w 7752501"/>
              <a:gd name="connsiteY14-1232" fmla="*/ 1936392 h 3291854"/>
              <a:gd name="connsiteX15-1233" fmla="*/ 5947847 w 7752501"/>
              <a:gd name="connsiteY15-1234" fmla="*/ 1198894 h 3291854"/>
              <a:gd name="connsiteX16-1235" fmla="*/ 6154332 w 7752501"/>
              <a:gd name="connsiteY16-1236" fmla="*/ 1583002 h 3291854"/>
              <a:gd name="connsiteX17-1237" fmla="*/ 6289461 w 7752501"/>
              <a:gd name="connsiteY17-1238" fmla="*/ 1666254 h 3291854"/>
              <a:gd name="connsiteX18-1239" fmla="*/ 7752501 w 7752501"/>
              <a:gd name="connsiteY18-1240" fmla="*/ 1666254 h 3291854"/>
              <a:gd name="connsiteX0-1241" fmla="*/ 0 w 7752501"/>
              <a:gd name="connsiteY0-1242" fmla="*/ 1704474 h 3291854"/>
              <a:gd name="connsiteX1-1243" fmla="*/ 227976 w 7752501"/>
              <a:gd name="connsiteY1-1244" fmla="*/ 1520316 h 3291854"/>
              <a:gd name="connsiteX2-1245" fmla="*/ 494614 w 7752501"/>
              <a:gd name="connsiteY2-1246" fmla="*/ 1721699 h 3291854"/>
              <a:gd name="connsiteX3-1247" fmla="*/ 782583 w 7752501"/>
              <a:gd name="connsiteY3-1248" fmla="*/ 2682142 h 3291854"/>
              <a:gd name="connsiteX4-1249" fmla="*/ 1059886 w 7752501"/>
              <a:gd name="connsiteY4-1250" fmla="*/ 838711 h 3291854"/>
              <a:gd name="connsiteX5-1251" fmla="*/ 1315859 w 7752501"/>
              <a:gd name="connsiteY5-1252" fmla="*/ 1977301 h 3291854"/>
              <a:gd name="connsiteX6-1253" fmla="*/ 1550500 w 7752501"/>
              <a:gd name="connsiteY6-1254" fmla="*/ 1706208 h 3291854"/>
              <a:gd name="connsiteX7-1255" fmla="*/ 3912021 w 7752501"/>
              <a:gd name="connsiteY7-1256" fmla="*/ 1706894 h 3291854"/>
              <a:gd name="connsiteX8-1257" fmla="*/ 3972907 w 7752501"/>
              <a:gd name="connsiteY8-1258" fmla="*/ 1660458 h 3291854"/>
              <a:gd name="connsiteX9-1259" fmla="*/ 4072896 w 7752501"/>
              <a:gd name="connsiteY9-1260" fmla="*/ 1425187 h 3291854"/>
              <a:gd name="connsiteX10-1261" fmla="*/ 4420021 w 7752501"/>
              <a:gd name="connsiteY10-1262" fmla="*/ 1595134 h 3291854"/>
              <a:gd name="connsiteX11-1263" fmla="*/ 4684181 w 7752501"/>
              <a:gd name="connsiteY11-1264" fmla="*/ 14 h 3291854"/>
              <a:gd name="connsiteX12-1265" fmla="*/ 5090581 w 7752501"/>
              <a:gd name="connsiteY12-1266" fmla="*/ 3291854 h 3291854"/>
              <a:gd name="connsiteX13-1267" fmla="*/ 5334421 w 7752501"/>
              <a:gd name="connsiteY13-1268" fmla="*/ 1666254 h 3291854"/>
              <a:gd name="connsiteX14-1269" fmla="*/ 5651393 w 7752501"/>
              <a:gd name="connsiteY14-1270" fmla="*/ 1936392 h 3291854"/>
              <a:gd name="connsiteX15-1271" fmla="*/ 5947847 w 7752501"/>
              <a:gd name="connsiteY15-1272" fmla="*/ 1198894 h 3291854"/>
              <a:gd name="connsiteX16-1273" fmla="*/ 6154332 w 7752501"/>
              <a:gd name="connsiteY16-1274" fmla="*/ 1583002 h 3291854"/>
              <a:gd name="connsiteX17-1275" fmla="*/ 6289461 w 7752501"/>
              <a:gd name="connsiteY17-1276" fmla="*/ 1666254 h 3291854"/>
              <a:gd name="connsiteX18-1277" fmla="*/ 7752501 w 7752501"/>
              <a:gd name="connsiteY18-1278" fmla="*/ 1666254 h 3291854"/>
              <a:gd name="connsiteX0-1279" fmla="*/ 0 w 7752501"/>
              <a:gd name="connsiteY0-1280" fmla="*/ 1704474 h 3291854"/>
              <a:gd name="connsiteX1-1281" fmla="*/ 227976 w 7752501"/>
              <a:gd name="connsiteY1-1282" fmla="*/ 1520316 h 3291854"/>
              <a:gd name="connsiteX2-1283" fmla="*/ 494614 w 7752501"/>
              <a:gd name="connsiteY2-1284" fmla="*/ 1721699 h 3291854"/>
              <a:gd name="connsiteX3-1285" fmla="*/ 782583 w 7752501"/>
              <a:gd name="connsiteY3-1286" fmla="*/ 2682142 h 3291854"/>
              <a:gd name="connsiteX4-1287" fmla="*/ 1059886 w 7752501"/>
              <a:gd name="connsiteY4-1288" fmla="*/ 838711 h 3291854"/>
              <a:gd name="connsiteX5-1289" fmla="*/ 1315859 w 7752501"/>
              <a:gd name="connsiteY5-1290" fmla="*/ 1977301 h 3291854"/>
              <a:gd name="connsiteX6-1291" fmla="*/ 1550500 w 7752501"/>
              <a:gd name="connsiteY6-1292" fmla="*/ 1706208 h 3291854"/>
              <a:gd name="connsiteX7-1293" fmla="*/ 3912021 w 7752501"/>
              <a:gd name="connsiteY7-1294" fmla="*/ 1706894 h 3291854"/>
              <a:gd name="connsiteX8-1295" fmla="*/ 3972907 w 7752501"/>
              <a:gd name="connsiteY8-1296" fmla="*/ 1660458 h 3291854"/>
              <a:gd name="connsiteX9-1297" fmla="*/ 4072896 w 7752501"/>
              <a:gd name="connsiteY9-1298" fmla="*/ 1425187 h 3291854"/>
              <a:gd name="connsiteX10-1299" fmla="*/ 4420021 w 7752501"/>
              <a:gd name="connsiteY10-1300" fmla="*/ 1595134 h 3291854"/>
              <a:gd name="connsiteX11-1301" fmla="*/ 4684181 w 7752501"/>
              <a:gd name="connsiteY11-1302" fmla="*/ 14 h 3291854"/>
              <a:gd name="connsiteX12-1303" fmla="*/ 5090581 w 7752501"/>
              <a:gd name="connsiteY12-1304" fmla="*/ 3291854 h 3291854"/>
              <a:gd name="connsiteX13-1305" fmla="*/ 5334421 w 7752501"/>
              <a:gd name="connsiteY13-1306" fmla="*/ 1666254 h 3291854"/>
              <a:gd name="connsiteX14-1307" fmla="*/ 5651393 w 7752501"/>
              <a:gd name="connsiteY14-1308" fmla="*/ 1936392 h 3291854"/>
              <a:gd name="connsiteX15-1309" fmla="*/ 5947847 w 7752501"/>
              <a:gd name="connsiteY15-1310" fmla="*/ 1198894 h 3291854"/>
              <a:gd name="connsiteX16-1311" fmla="*/ 6154332 w 7752501"/>
              <a:gd name="connsiteY16-1312" fmla="*/ 1583002 h 3291854"/>
              <a:gd name="connsiteX17-1313" fmla="*/ 6289461 w 7752501"/>
              <a:gd name="connsiteY17-1314" fmla="*/ 1666254 h 3291854"/>
              <a:gd name="connsiteX18-1315" fmla="*/ 7752501 w 7752501"/>
              <a:gd name="connsiteY18-1316" fmla="*/ 1666254 h 3291854"/>
              <a:gd name="connsiteX0-1317" fmla="*/ 0 w 7752501"/>
              <a:gd name="connsiteY0-1318" fmla="*/ 1704474 h 3291854"/>
              <a:gd name="connsiteX1-1319" fmla="*/ 227976 w 7752501"/>
              <a:gd name="connsiteY1-1320" fmla="*/ 1520316 h 3291854"/>
              <a:gd name="connsiteX2-1321" fmla="*/ 494614 w 7752501"/>
              <a:gd name="connsiteY2-1322" fmla="*/ 1721699 h 3291854"/>
              <a:gd name="connsiteX3-1323" fmla="*/ 782583 w 7752501"/>
              <a:gd name="connsiteY3-1324" fmla="*/ 2682142 h 3291854"/>
              <a:gd name="connsiteX4-1325" fmla="*/ 1059886 w 7752501"/>
              <a:gd name="connsiteY4-1326" fmla="*/ 838711 h 3291854"/>
              <a:gd name="connsiteX5-1327" fmla="*/ 1315859 w 7752501"/>
              <a:gd name="connsiteY5-1328" fmla="*/ 1977301 h 3291854"/>
              <a:gd name="connsiteX6-1329" fmla="*/ 1550500 w 7752501"/>
              <a:gd name="connsiteY6-1330" fmla="*/ 1706208 h 3291854"/>
              <a:gd name="connsiteX7-1331" fmla="*/ 3912021 w 7752501"/>
              <a:gd name="connsiteY7-1332" fmla="*/ 1706894 h 3291854"/>
              <a:gd name="connsiteX8-1333" fmla="*/ 3972907 w 7752501"/>
              <a:gd name="connsiteY8-1334" fmla="*/ 1660458 h 3291854"/>
              <a:gd name="connsiteX9-1335" fmla="*/ 4072896 w 7752501"/>
              <a:gd name="connsiteY9-1336" fmla="*/ 1425187 h 3291854"/>
              <a:gd name="connsiteX10-1337" fmla="*/ 4420021 w 7752501"/>
              <a:gd name="connsiteY10-1338" fmla="*/ 1595134 h 3291854"/>
              <a:gd name="connsiteX11-1339" fmla="*/ 4684181 w 7752501"/>
              <a:gd name="connsiteY11-1340" fmla="*/ 14 h 3291854"/>
              <a:gd name="connsiteX12-1341" fmla="*/ 5090581 w 7752501"/>
              <a:gd name="connsiteY12-1342" fmla="*/ 3291854 h 3291854"/>
              <a:gd name="connsiteX13-1343" fmla="*/ 5334421 w 7752501"/>
              <a:gd name="connsiteY13-1344" fmla="*/ 1666254 h 3291854"/>
              <a:gd name="connsiteX14-1345" fmla="*/ 5651393 w 7752501"/>
              <a:gd name="connsiteY14-1346" fmla="*/ 1936392 h 3291854"/>
              <a:gd name="connsiteX15-1347" fmla="*/ 5947847 w 7752501"/>
              <a:gd name="connsiteY15-1348" fmla="*/ 1198894 h 3291854"/>
              <a:gd name="connsiteX16-1349" fmla="*/ 6154332 w 7752501"/>
              <a:gd name="connsiteY16-1350" fmla="*/ 1583002 h 3291854"/>
              <a:gd name="connsiteX17-1351" fmla="*/ 6289461 w 7752501"/>
              <a:gd name="connsiteY17-1352" fmla="*/ 1666254 h 3291854"/>
              <a:gd name="connsiteX18-1353" fmla="*/ 7752501 w 7752501"/>
              <a:gd name="connsiteY18-1354" fmla="*/ 1666254 h 3291854"/>
              <a:gd name="connsiteX0-1355" fmla="*/ 0 w 7752501"/>
              <a:gd name="connsiteY0-1356" fmla="*/ 1704474 h 3291854"/>
              <a:gd name="connsiteX1-1357" fmla="*/ 78658 w 7752501"/>
              <a:gd name="connsiteY1-1358" fmla="*/ 1613262 h 3291854"/>
              <a:gd name="connsiteX2-1359" fmla="*/ 227976 w 7752501"/>
              <a:gd name="connsiteY2-1360" fmla="*/ 1520316 h 3291854"/>
              <a:gd name="connsiteX3-1361" fmla="*/ 494614 w 7752501"/>
              <a:gd name="connsiteY3-1362" fmla="*/ 1721699 h 3291854"/>
              <a:gd name="connsiteX4-1363" fmla="*/ 782583 w 7752501"/>
              <a:gd name="connsiteY4-1364" fmla="*/ 2682142 h 3291854"/>
              <a:gd name="connsiteX5-1365" fmla="*/ 1059886 w 7752501"/>
              <a:gd name="connsiteY5-1366" fmla="*/ 838711 h 3291854"/>
              <a:gd name="connsiteX6-1367" fmla="*/ 1315859 w 7752501"/>
              <a:gd name="connsiteY6-1368" fmla="*/ 1977301 h 3291854"/>
              <a:gd name="connsiteX7-1369" fmla="*/ 1550500 w 7752501"/>
              <a:gd name="connsiteY7-1370" fmla="*/ 1706208 h 3291854"/>
              <a:gd name="connsiteX8-1371" fmla="*/ 3912021 w 7752501"/>
              <a:gd name="connsiteY8-1372" fmla="*/ 1706894 h 3291854"/>
              <a:gd name="connsiteX9-1373" fmla="*/ 3972907 w 7752501"/>
              <a:gd name="connsiteY9-1374" fmla="*/ 1660458 h 3291854"/>
              <a:gd name="connsiteX10-1375" fmla="*/ 4072896 w 7752501"/>
              <a:gd name="connsiteY10-1376" fmla="*/ 1425187 h 3291854"/>
              <a:gd name="connsiteX11-1377" fmla="*/ 4420021 w 7752501"/>
              <a:gd name="connsiteY11-1378" fmla="*/ 1595134 h 3291854"/>
              <a:gd name="connsiteX12-1379" fmla="*/ 4684181 w 7752501"/>
              <a:gd name="connsiteY12-1380" fmla="*/ 14 h 3291854"/>
              <a:gd name="connsiteX13-1381" fmla="*/ 5090581 w 7752501"/>
              <a:gd name="connsiteY13-1382" fmla="*/ 3291854 h 3291854"/>
              <a:gd name="connsiteX14-1383" fmla="*/ 5334421 w 7752501"/>
              <a:gd name="connsiteY14-1384" fmla="*/ 1666254 h 3291854"/>
              <a:gd name="connsiteX15-1385" fmla="*/ 5651393 w 7752501"/>
              <a:gd name="connsiteY15-1386" fmla="*/ 1936392 h 3291854"/>
              <a:gd name="connsiteX16-1387" fmla="*/ 5947847 w 7752501"/>
              <a:gd name="connsiteY16-1388" fmla="*/ 1198894 h 3291854"/>
              <a:gd name="connsiteX17-1389" fmla="*/ 6154332 w 7752501"/>
              <a:gd name="connsiteY17-1390" fmla="*/ 1583002 h 3291854"/>
              <a:gd name="connsiteX18-1391" fmla="*/ 6289461 w 7752501"/>
              <a:gd name="connsiteY18-1392" fmla="*/ 1666254 h 3291854"/>
              <a:gd name="connsiteX19" fmla="*/ 7752501 w 7752501"/>
              <a:gd name="connsiteY19" fmla="*/ 1666254 h 3291854"/>
              <a:gd name="connsiteX0-1393" fmla="*/ 0 w 7752501"/>
              <a:gd name="connsiteY0-1394" fmla="*/ 1704474 h 3291854"/>
              <a:gd name="connsiteX1-1395" fmla="*/ 99989 w 7752501"/>
              <a:gd name="connsiteY1-1396" fmla="*/ 1682972 h 3291854"/>
              <a:gd name="connsiteX2-1397" fmla="*/ 227976 w 7752501"/>
              <a:gd name="connsiteY2-1398" fmla="*/ 1520316 h 3291854"/>
              <a:gd name="connsiteX3-1399" fmla="*/ 494614 w 7752501"/>
              <a:gd name="connsiteY3-1400" fmla="*/ 1721699 h 3291854"/>
              <a:gd name="connsiteX4-1401" fmla="*/ 782583 w 7752501"/>
              <a:gd name="connsiteY4-1402" fmla="*/ 2682142 h 3291854"/>
              <a:gd name="connsiteX5-1403" fmla="*/ 1059886 w 7752501"/>
              <a:gd name="connsiteY5-1404" fmla="*/ 838711 h 3291854"/>
              <a:gd name="connsiteX6-1405" fmla="*/ 1315859 w 7752501"/>
              <a:gd name="connsiteY6-1406" fmla="*/ 1977301 h 3291854"/>
              <a:gd name="connsiteX7-1407" fmla="*/ 1550500 w 7752501"/>
              <a:gd name="connsiteY7-1408" fmla="*/ 1706208 h 3291854"/>
              <a:gd name="connsiteX8-1409" fmla="*/ 3912021 w 7752501"/>
              <a:gd name="connsiteY8-1410" fmla="*/ 1706894 h 3291854"/>
              <a:gd name="connsiteX9-1411" fmla="*/ 3972907 w 7752501"/>
              <a:gd name="connsiteY9-1412" fmla="*/ 1660458 h 3291854"/>
              <a:gd name="connsiteX10-1413" fmla="*/ 4072896 w 7752501"/>
              <a:gd name="connsiteY10-1414" fmla="*/ 1425187 h 3291854"/>
              <a:gd name="connsiteX11-1415" fmla="*/ 4420021 w 7752501"/>
              <a:gd name="connsiteY11-1416" fmla="*/ 1595134 h 3291854"/>
              <a:gd name="connsiteX12-1417" fmla="*/ 4684181 w 7752501"/>
              <a:gd name="connsiteY12-1418" fmla="*/ 14 h 3291854"/>
              <a:gd name="connsiteX13-1419" fmla="*/ 5090581 w 7752501"/>
              <a:gd name="connsiteY13-1420" fmla="*/ 3291854 h 3291854"/>
              <a:gd name="connsiteX14-1421" fmla="*/ 5334421 w 7752501"/>
              <a:gd name="connsiteY14-1422" fmla="*/ 1666254 h 3291854"/>
              <a:gd name="connsiteX15-1423" fmla="*/ 5651393 w 7752501"/>
              <a:gd name="connsiteY15-1424" fmla="*/ 1936392 h 3291854"/>
              <a:gd name="connsiteX16-1425" fmla="*/ 5947847 w 7752501"/>
              <a:gd name="connsiteY16-1426" fmla="*/ 1198894 h 3291854"/>
              <a:gd name="connsiteX17-1427" fmla="*/ 6154332 w 7752501"/>
              <a:gd name="connsiteY17-1428" fmla="*/ 1583002 h 3291854"/>
              <a:gd name="connsiteX18-1429" fmla="*/ 6289461 w 7752501"/>
              <a:gd name="connsiteY18-1430" fmla="*/ 1666254 h 3291854"/>
              <a:gd name="connsiteX19-1431" fmla="*/ 7752501 w 7752501"/>
              <a:gd name="connsiteY19-1432" fmla="*/ 1666254 h 3291854"/>
              <a:gd name="connsiteX0-1433" fmla="*/ 0 w 7752501"/>
              <a:gd name="connsiteY0-1434" fmla="*/ 1704474 h 3291854"/>
              <a:gd name="connsiteX1-1435" fmla="*/ 86657 w 7752501"/>
              <a:gd name="connsiteY1-1436" fmla="*/ 1709597 h 3291854"/>
              <a:gd name="connsiteX2-1437" fmla="*/ 227976 w 7752501"/>
              <a:gd name="connsiteY2-1438" fmla="*/ 1520316 h 3291854"/>
              <a:gd name="connsiteX3-1439" fmla="*/ 494614 w 7752501"/>
              <a:gd name="connsiteY3-1440" fmla="*/ 1721699 h 3291854"/>
              <a:gd name="connsiteX4-1441" fmla="*/ 782583 w 7752501"/>
              <a:gd name="connsiteY4-1442" fmla="*/ 2682142 h 3291854"/>
              <a:gd name="connsiteX5-1443" fmla="*/ 1059886 w 7752501"/>
              <a:gd name="connsiteY5-1444" fmla="*/ 838711 h 3291854"/>
              <a:gd name="connsiteX6-1445" fmla="*/ 1315859 w 7752501"/>
              <a:gd name="connsiteY6-1446" fmla="*/ 1977301 h 3291854"/>
              <a:gd name="connsiteX7-1447" fmla="*/ 1550500 w 7752501"/>
              <a:gd name="connsiteY7-1448" fmla="*/ 1706208 h 3291854"/>
              <a:gd name="connsiteX8-1449" fmla="*/ 3912021 w 7752501"/>
              <a:gd name="connsiteY8-1450" fmla="*/ 1706894 h 3291854"/>
              <a:gd name="connsiteX9-1451" fmla="*/ 3972907 w 7752501"/>
              <a:gd name="connsiteY9-1452" fmla="*/ 1660458 h 3291854"/>
              <a:gd name="connsiteX10-1453" fmla="*/ 4072896 w 7752501"/>
              <a:gd name="connsiteY10-1454" fmla="*/ 1425187 h 3291854"/>
              <a:gd name="connsiteX11-1455" fmla="*/ 4420021 w 7752501"/>
              <a:gd name="connsiteY11-1456" fmla="*/ 1595134 h 3291854"/>
              <a:gd name="connsiteX12-1457" fmla="*/ 4684181 w 7752501"/>
              <a:gd name="connsiteY12-1458" fmla="*/ 14 h 3291854"/>
              <a:gd name="connsiteX13-1459" fmla="*/ 5090581 w 7752501"/>
              <a:gd name="connsiteY13-1460" fmla="*/ 3291854 h 3291854"/>
              <a:gd name="connsiteX14-1461" fmla="*/ 5334421 w 7752501"/>
              <a:gd name="connsiteY14-1462" fmla="*/ 1666254 h 3291854"/>
              <a:gd name="connsiteX15-1463" fmla="*/ 5651393 w 7752501"/>
              <a:gd name="connsiteY15-1464" fmla="*/ 1936392 h 3291854"/>
              <a:gd name="connsiteX16-1465" fmla="*/ 5947847 w 7752501"/>
              <a:gd name="connsiteY16-1466" fmla="*/ 1198894 h 3291854"/>
              <a:gd name="connsiteX17-1467" fmla="*/ 6154332 w 7752501"/>
              <a:gd name="connsiteY17-1468" fmla="*/ 1583002 h 3291854"/>
              <a:gd name="connsiteX18-1469" fmla="*/ 6289461 w 7752501"/>
              <a:gd name="connsiteY18-1470" fmla="*/ 1666254 h 3291854"/>
              <a:gd name="connsiteX19-1471" fmla="*/ 7752501 w 7752501"/>
              <a:gd name="connsiteY19-1472" fmla="*/ 1666254 h 3291854"/>
              <a:gd name="connsiteX0-1473" fmla="*/ 0 w 7752501"/>
              <a:gd name="connsiteY0-1474" fmla="*/ 1704474 h 3291854"/>
              <a:gd name="connsiteX1-1475" fmla="*/ 29997 w 7752501"/>
              <a:gd name="connsiteY1-1476" fmla="*/ 1699915 h 3291854"/>
              <a:gd name="connsiteX2-1477" fmla="*/ 227976 w 7752501"/>
              <a:gd name="connsiteY2-1478" fmla="*/ 1520316 h 3291854"/>
              <a:gd name="connsiteX3-1479" fmla="*/ 494614 w 7752501"/>
              <a:gd name="connsiteY3-1480" fmla="*/ 1721699 h 3291854"/>
              <a:gd name="connsiteX4-1481" fmla="*/ 782583 w 7752501"/>
              <a:gd name="connsiteY4-1482" fmla="*/ 2682142 h 3291854"/>
              <a:gd name="connsiteX5-1483" fmla="*/ 1059886 w 7752501"/>
              <a:gd name="connsiteY5-1484" fmla="*/ 838711 h 3291854"/>
              <a:gd name="connsiteX6-1485" fmla="*/ 1315859 w 7752501"/>
              <a:gd name="connsiteY6-1486" fmla="*/ 1977301 h 3291854"/>
              <a:gd name="connsiteX7-1487" fmla="*/ 1550500 w 7752501"/>
              <a:gd name="connsiteY7-1488" fmla="*/ 1706208 h 3291854"/>
              <a:gd name="connsiteX8-1489" fmla="*/ 3912021 w 7752501"/>
              <a:gd name="connsiteY8-1490" fmla="*/ 1706894 h 3291854"/>
              <a:gd name="connsiteX9-1491" fmla="*/ 3972907 w 7752501"/>
              <a:gd name="connsiteY9-1492" fmla="*/ 1660458 h 3291854"/>
              <a:gd name="connsiteX10-1493" fmla="*/ 4072896 w 7752501"/>
              <a:gd name="connsiteY10-1494" fmla="*/ 1425187 h 3291854"/>
              <a:gd name="connsiteX11-1495" fmla="*/ 4420021 w 7752501"/>
              <a:gd name="connsiteY11-1496" fmla="*/ 1595134 h 3291854"/>
              <a:gd name="connsiteX12-1497" fmla="*/ 4684181 w 7752501"/>
              <a:gd name="connsiteY12-1498" fmla="*/ 14 h 3291854"/>
              <a:gd name="connsiteX13-1499" fmla="*/ 5090581 w 7752501"/>
              <a:gd name="connsiteY13-1500" fmla="*/ 3291854 h 3291854"/>
              <a:gd name="connsiteX14-1501" fmla="*/ 5334421 w 7752501"/>
              <a:gd name="connsiteY14-1502" fmla="*/ 1666254 h 3291854"/>
              <a:gd name="connsiteX15-1503" fmla="*/ 5651393 w 7752501"/>
              <a:gd name="connsiteY15-1504" fmla="*/ 1936392 h 3291854"/>
              <a:gd name="connsiteX16-1505" fmla="*/ 5947847 w 7752501"/>
              <a:gd name="connsiteY16-1506" fmla="*/ 1198894 h 3291854"/>
              <a:gd name="connsiteX17-1507" fmla="*/ 6154332 w 7752501"/>
              <a:gd name="connsiteY17-1508" fmla="*/ 1583002 h 3291854"/>
              <a:gd name="connsiteX18-1509" fmla="*/ 6289461 w 7752501"/>
              <a:gd name="connsiteY18-1510" fmla="*/ 1666254 h 3291854"/>
              <a:gd name="connsiteX19-1511" fmla="*/ 7752501 w 7752501"/>
              <a:gd name="connsiteY19-1512" fmla="*/ 1666254 h 3291854"/>
              <a:gd name="connsiteX0-1513" fmla="*/ 0 w 7752501"/>
              <a:gd name="connsiteY0-1514" fmla="*/ 1704474 h 3291854"/>
              <a:gd name="connsiteX1-1515" fmla="*/ 29997 w 7752501"/>
              <a:gd name="connsiteY1-1516" fmla="*/ 1707176 h 3291854"/>
              <a:gd name="connsiteX2-1517" fmla="*/ 227976 w 7752501"/>
              <a:gd name="connsiteY2-1518" fmla="*/ 1520316 h 3291854"/>
              <a:gd name="connsiteX3-1519" fmla="*/ 494614 w 7752501"/>
              <a:gd name="connsiteY3-1520" fmla="*/ 1721699 h 3291854"/>
              <a:gd name="connsiteX4-1521" fmla="*/ 782583 w 7752501"/>
              <a:gd name="connsiteY4-1522" fmla="*/ 2682142 h 3291854"/>
              <a:gd name="connsiteX5-1523" fmla="*/ 1059886 w 7752501"/>
              <a:gd name="connsiteY5-1524" fmla="*/ 838711 h 3291854"/>
              <a:gd name="connsiteX6-1525" fmla="*/ 1315859 w 7752501"/>
              <a:gd name="connsiteY6-1526" fmla="*/ 1977301 h 3291854"/>
              <a:gd name="connsiteX7-1527" fmla="*/ 1550500 w 7752501"/>
              <a:gd name="connsiteY7-1528" fmla="*/ 1706208 h 3291854"/>
              <a:gd name="connsiteX8-1529" fmla="*/ 3912021 w 7752501"/>
              <a:gd name="connsiteY8-1530" fmla="*/ 1706894 h 3291854"/>
              <a:gd name="connsiteX9-1531" fmla="*/ 3972907 w 7752501"/>
              <a:gd name="connsiteY9-1532" fmla="*/ 1660458 h 3291854"/>
              <a:gd name="connsiteX10-1533" fmla="*/ 4072896 w 7752501"/>
              <a:gd name="connsiteY10-1534" fmla="*/ 1425187 h 3291854"/>
              <a:gd name="connsiteX11-1535" fmla="*/ 4420021 w 7752501"/>
              <a:gd name="connsiteY11-1536" fmla="*/ 1595134 h 3291854"/>
              <a:gd name="connsiteX12-1537" fmla="*/ 4684181 w 7752501"/>
              <a:gd name="connsiteY12-1538" fmla="*/ 14 h 3291854"/>
              <a:gd name="connsiteX13-1539" fmla="*/ 5090581 w 7752501"/>
              <a:gd name="connsiteY13-1540" fmla="*/ 3291854 h 3291854"/>
              <a:gd name="connsiteX14-1541" fmla="*/ 5334421 w 7752501"/>
              <a:gd name="connsiteY14-1542" fmla="*/ 1666254 h 3291854"/>
              <a:gd name="connsiteX15-1543" fmla="*/ 5651393 w 7752501"/>
              <a:gd name="connsiteY15-1544" fmla="*/ 1936392 h 3291854"/>
              <a:gd name="connsiteX16-1545" fmla="*/ 5947847 w 7752501"/>
              <a:gd name="connsiteY16-1546" fmla="*/ 1198894 h 3291854"/>
              <a:gd name="connsiteX17-1547" fmla="*/ 6154332 w 7752501"/>
              <a:gd name="connsiteY17-1548" fmla="*/ 1583002 h 3291854"/>
              <a:gd name="connsiteX18-1549" fmla="*/ 6289461 w 7752501"/>
              <a:gd name="connsiteY18-1550" fmla="*/ 1666254 h 3291854"/>
              <a:gd name="connsiteX19-1551" fmla="*/ 7752501 w 7752501"/>
              <a:gd name="connsiteY19-1552" fmla="*/ 1666254 h 3291854"/>
              <a:gd name="connsiteX0-1553" fmla="*/ 0 w 8739062"/>
              <a:gd name="connsiteY0-1554" fmla="*/ 1711735 h 3291854"/>
              <a:gd name="connsiteX1-1555" fmla="*/ 1016558 w 8739062"/>
              <a:gd name="connsiteY1-1556" fmla="*/ 1707176 h 3291854"/>
              <a:gd name="connsiteX2-1557" fmla="*/ 1214537 w 8739062"/>
              <a:gd name="connsiteY2-1558" fmla="*/ 1520316 h 3291854"/>
              <a:gd name="connsiteX3-1559" fmla="*/ 1481175 w 8739062"/>
              <a:gd name="connsiteY3-1560" fmla="*/ 1721699 h 3291854"/>
              <a:gd name="connsiteX4-1561" fmla="*/ 1769144 w 8739062"/>
              <a:gd name="connsiteY4-1562" fmla="*/ 2682142 h 3291854"/>
              <a:gd name="connsiteX5-1563" fmla="*/ 2046447 w 8739062"/>
              <a:gd name="connsiteY5-1564" fmla="*/ 838711 h 3291854"/>
              <a:gd name="connsiteX6-1565" fmla="*/ 2302420 w 8739062"/>
              <a:gd name="connsiteY6-1566" fmla="*/ 1977301 h 3291854"/>
              <a:gd name="connsiteX7-1567" fmla="*/ 2537061 w 8739062"/>
              <a:gd name="connsiteY7-1568" fmla="*/ 1706208 h 3291854"/>
              <a:gd name="connsiteX8-1569" fmla="*/ 4898582 w 8739062"/>
              <a:gd name="connsiteY8-1570" fmla="*/ 1706894 h 3291854"/>
              <a:gd name="connsiteX9-1571" fmla="*/ 4959468 w 8739062"/>
              <a:gd name="connsiteY9-1572" fmla="*/ 1660458 h 3291854"/>
              <a:gd name="connsiteX10-1573" fmla="*/ 5059457 w 8739062"/>
              <a:gd name="connsiteY10-1574" fmla="*/ 1425187 h 3291854"/>
              <a:gd name="connsiteX11-1575" fmla="*/ 5406582 w 8739062"/>
              <a:gd name="connsiteY11-1576" fmla="*/ 1595134 h 3291854"/>
              <a:gd name="connsiteX12-1577" fmla="*/ 5670742 w 8739062"/>
              <a:gd name="connsiteY12-1578" fmla="*/ 14 h 3291854"/>
              <a:gd name="connsiteX13-1579" fmla="*/ 6077142 w 8739062"/>
              <a:gd name="connsiteY13-1580" fmla="*/ 3291854 h 3291854"/>
              <a:gd name="connsiteX14-1581" fmla="*/ 6320982 w 8739062"/>
              <a:gd name="connsiteY14-1582" fmla="*/ 1666254 h 3291854"/>
              <a:gd name="connsiteX15-1583" fmla="*/ 6637954 w 8739062"/>
              <a:gd name="connsiteY15-1584" fmla="*/ 1936392 h 3291854"/>
              <a:gd name="connsiteX16-1585" fmla="*/ 6934408 w 8739062"/>
              <a:gd name="connsiteY16-1586" fmla="*/ 1198894 h 3291854"/>
              <a:gd name="connsiteX17-1587" fmla="*/ 7140893 w 8739062"/>
              <a:gd name="connsiteY17-1588" fmla="*/ 1583002 h 3291854"/>
              <a:gd name="connsiteX18-1589" fmla="*/ 7276022 w 8739062"/>
              <a:gd name="connsiteY18-1590" fmla="*/ 1666254 h 3291854"/>
              <a:gd name="connsiteX19-1591" fmla="*/ 8739062 w 8739062"/>
              <a:gd name="connsiteY19-1592" fmla="*/ 1666254 h 3291854"/>
              <a:gd name="connsiteX0-1593" fmla="*/ 0 w 8739062"/>
              <a:gd name="connsiteY0-1594" fmla="*/ 1711735 h 3291854"/>
              <a:gd name="connsiteX1-1595" fmla="*/ 1016558 w 8739062"/>
              <a:gd name="connsiteY1-1596" fmla="*/ 1707176 h 3291854"/>
              <a:gd name="connsiteX2-1597" fmla="*/ 1214537 w 8739062"/>
              <a:gd name="connsiteY2-1598" fmla="*/ 1520316 h 3291854"/>
              <a:gd name="connsiteX3-1599" fmla="*/ 1481175 w 8739062"/>
              <a:gd name="connsiteY3-1600" fmla="*/ 1721699 h 3291854"/>
              <a:gd name="connsiteX4-1601" fmla="*/ 1769144 w 8739062"/>
              <a:gd name="connsiteY4-1602" fmla="*/ 2682142 h 3291854"/>
              <a:gd name="connsiteX5-1603" fmla="*/ 2046447 w 8739062"/>
              <a:gd name="connsiteY5-1604" fmla="*/ 838711 h 3291854"/>
              <a:gd name="connsiteX6-1605" fmla="*/ 2302420 w 8739062"/>
              <a:gd name="connsiteY6-1606" fmla="*/ 1977301 h 3291854"/>
              <a:gd name="connsiteX7-1607" fmla="*/ 2537061 w 8739062"/>
              <a:gd name="connsiteY7-1608" fmla="*/ 1706208 h 3291854"/>
              <a:gd name="connsiteX8-1609" fmla="*/ 4898582 w 8739062"/>
              <a:gd name="connsiteY8-1610" fmla="*/ 1706894 h 3291854"/>
              <a:gd name="connsiteX9-1611" fmla="*/ 4959468 w 8739062"/>
              <a:gd name="connsiteY9-1612" fmla="*/ 1660458 h 3291854"/>
              <a:gd name="connsiteX10-1613" fmla="*/ 5059457 w 8739062"/>
              <a:gd name="connsiteY10-1614" fmla="*/ 1425187 h 3291854"/>
              <a:gd name="connsiteX11-1615" fmla="*/ 5406582 w 8739062"/>
              <a:gd name="connsiteY11-1616" fmla="*/ 1595134 h 3291854"/>
              <a:gd name="connsiteX12-1617" fmla="*/ 5670742 w 8739062"/>
              <a:gd name="connsiteY12-1618" fmla="*/ 14 h 3291854"/>
              <a:gd name="connsiteX13-1619" fmla="*/ 6077142 w 8739062"/>
              <a:gd name="connsiteY13-1620" fmla="*/ 3291854 h 3291854"/>
              <a:gd name="connsiteX14-1621" fmla="*/ 6320982 w 8739062"/>
              <a:gd name="connsiteY14-1622" fmla="*/ 1666254 h 3291854"/>
              <a:gd name="connsiteX15-1623" fmla="*/ 6637954 w 8739062"/>
              <a:gd name="connsiteY15-1624" fmla="*/ 1936392 h 3291854"/>
              <a:gd name="connsiteX16-1625" fmla="*/ 6934408 w 8739062"/>
              <a:gd name="connsiteY16-1626" fmla="*/ 1198894 h 3291854"/>
              <a:gd name="connsiteX17-1627" fmla="*/ 7140893 w 8739062"/>
              <a:gd name="connsiteY17-1628" fmla="*/ 1583002 h 3291854"/>
              <a:gd name="connsiteX18-1629" fmla="*/ 7276022 w 8739062"/>
              <a:gd name="connsiteY18-1630" fmla="*/ 1666254 h 3291854"/>
              <a:gd name="connsiteX19-1631" fmla="*/ 8739062 w 8739062"/>
              <a:gd name="connsiteY19-1632" fmla="*/ 1666254 h 3291854"/>
              <a:gd name="connsiteX0-1633" fmla="*/ 0 w 8739062"/>
              <a:gd name="connsiteY0-1634" fmla="*/ 1711735 h 3291854"/>
              <a:gd name="connsiteX1-1635" fmla="*/ 1016558 w 8739062"/>
              <a:gd name="connsiteY1-1636" fmla="*/ 1707176 h 3291854"/>
              <a:gd name="connsiteX2-1637" fmla="*/ 1214537 w 8739062"/>
              <a:gd name="connsiteY2-1638" fmla="*/ 1520316 h 3291854"/>
              <a:gd name="connsiteX3-1639" fmla="*/ 1481175 w 8739062"/>
              <a:gd name="connsiteY3-1640" fmla="*/ 1721699 h 3291854"/>
              <a:gd name="connsiteX4-1641" fmla="*/ 1769144 w 8739062"/>
              <a:gd name="connsiteY4-1642" fmla="*/ 2682142 h 3291854"/>
              <a:gd name="connsiteX5-1643" fmla="*/ 2046447 w 8739062"/>
              <a:gd name="connsiteY5-1644" fmla="*/ 838711 h 3291854"/>
              <a:gd name="connsiteX6-1645" fmla="*/ 2302420 w 8739062"/>
              <a:gd name="connsiteY6-1646" fmla="*/ 1977301 h 3291854"/>
              <a:gd name="connsiteX7-1647" fmla="*/ 2537061 w 8739062"/>
              <a:gd name="connsiteY7-1648" fmla="*/ 1706208 h 3291854"/>
              <a:gd name="connsiteX8-1649" fmla="*/ 4898582 w 8739062"/>
              <a:gd name="connsiteY8-1650" fmla="*/ 1706894 h 3291854"/>
              <a:gd name="connsiteX9-1651" fmla="*/ 4959468 w 8739062"/>
              <a:gd name="connsiteY9-1652" fmla="*/ 1660458 h 3291854"/>
              <a:gd name="connsiteX10-1653" fmla="*/ 5059457 w 8739062"/>
              <a:gd name="connsiteY10-1654" fmla="*/ 1425187 h 3291854"/>
              <a:gd name="connsiteX11-1655" fmla="*/ 5406582 w 8739062"/>
              <a:gd name="connsiteY11-1656" fmla="*/ 1595134 h 3291854"/>
              <a:gd name="connsiteX12-1657" fmla="*/ 5670742 w 8739062"/>
              <a:gd name="connsiteY12-1658" fmla="*/ 14 h 3291854"/>
              <a:gd name="connsiteX13-1659" fmla="*/ 6077142 w 8739062"/>
              <a:gd name="connsiteY13-1660" fmla="*/ 3291854 h 3291854"/>
              <a:gd name="connsiteX14-1661" fmla="*/ 6320982 w 8739062"/>
              <a:gd name="connsiteY14-1662" fmla="*/ 1666254 h 3291854"/>
              <a:gd name="connsiteX15-1663" fmla="*/ 6637954 w 8739062"/>
              <a:gd name="connsiteY15-1664" fmla="*/ 1936392 h 3291854"/>
              <a:gd name="connsiteX16-1665" fmla="*/ 6934408 w 8739062"/>
              <a:gd name="connsiteY16-1666" fmla="*/ 1198894 h 3291854"/>
              <a:gd name="connsiteX17-1667" fmla="*/ 7140893 w 8739062"/>
              <a:gd name="connsiteY17-1668" fmla="*/ 1583002 h 3291854"/>
              <a:gd name="connsiteX18-1669" fmla="*/ 7276022 w 8739062"/>
              <a:gd name="connsiteY18-1670" fmla="*/ 1666254 h 3291854"/>
              <a:gd name="connsiteX19-1671" fmla="*/ 8739062 w 8739062"/>
              <a:gd name="connsiteY19-1672" fmla="*/ 1666254 h 3291854"/>
              <a:gd name="connsiteX0-1673" fmla="*/ 0 w 8739062"/>
              <a:gd name="connsiteY0-1674" fmla="*/ 1711735 h 3291854"/>
              <a:gd name="connsiteX1-1675" fmla="*/ 1016558 w 8739062"/>
              <a:gd name="connsiteY1-1676" fmla="*/ 1707176 h 3291854"/>
              <a:gd name="connsiteX2-1677" fmla="*/ 1214537 w 8739062"/>
              <a:gd name="connsiteY2-1678" fmla="*/ 1520316 h 3291854"/>
              <a:gd name="connsiteX3-1679" fmla="*/ 1481175 w 8739062"/>
              <a:gd name="connsiteY3-1680" fmla="*/ 1721699 h 3291854"/>
              <a:gd name="connsiteX4-1681" fmla="*/ 1769144 w 8739062"/>
              <a:gd name="connsiteY4-1682" fmla="*/ 2682142 h 3291854"/>
              <a:gd name="connsiteX5-1683" fmla="*/ 2046447 w 8739062"/>
              <a:gd name="connsiteY5-1684" fmla="*/ 838711 h 3291854"/>
              <a:gd name="connsiteX6-1685" fmla="*/ 2302420 w 8739062"/>
              <a:gd name="connsiteY6-1686" fmla="*/ 1977301 h 3291854"/>
              <a:gd name="connsiteX7-1687" fmla="*/ 2537061 w 8739062"/>
              <a:gd name="connsiteY7-1688" fmla="*/ 1706208 h 3291854"/>
              <a:gd name="connsiteX8-1689" fmla="*/ 4898582 w 8739062"/>
              <a:gd name="connsiteY8-1690" fmla="*/ 1706894 h 3291854"/>
              <a:gd name="connsiteX9-1691" fmla="*/ 4959468 w 8739062"/>
              <a:gd name="connsiteY9-1692" fmla="*/ 1660458 h 3291854"/>
              <a:gd name="connsiteX10-1693" fmla="*/ 5059457 w 8739062"/>
              <a:gd name="connsiteY10-1694" fmla="*/ 1425187 h 3291854"/>
              <a:gd name="connsiteX11-1695" fmla="*/ 5406582 w 8739062"/>
              <a:gd name="connsiteY11-1696" fmla="*/ 1595134 h 3291854"/>
              <a:gd name="connsiteX12-1697" fmla="*/ 5670742 w 8739062"/>
              <a:gd name="connsiteY12-1698" fmla="*/ 14 h 3291854"/>
              <a:gd name="connsiteX13-1699" fmla="*/ 6077142 w 8739062"/>
              <a:gd name="connsiteY13-1700" fmla="*/ 3291854 h 3291854"/>
              <a:gd name="connsiteX14-1701" fmla="*/ 6320982 w 8739062"/>
              <a:gd name="connsiteY14-1702" fmla="*/ 1666254 h 3291854"/>
              <a:gd name="connsiteX15-1703" fmla="*/ 6637954 w 8739062"/>
              <a:gd name="connsiteY15-1704" fmla="*/ 1936392 h 3291854"/>
              <a:gd name="connsiteX16-1705" fmla="*/ 6934408 w 8739062"/>
              <a:gd name="connsiteY16-1706" fmla="*/ 1198894 h 3291854"/>
              <a:gd name="connsiteX17-1707" fmla="*/ 7140893 w 8739062"/>
              <a:gd name="connsiteY17-1708" fmla="*/ 1583002 h 3291854"/>
              <a:gd name="connsiteX18-1709" fmla="*/ 7276022 w 8739062"/>
              <a:gd name="connsiteY18-1710" fmla="*/ 1666254 h 3291854"/>
              <a:gd name="connsiteX19-1711" fmla="*/ 8739062 w 8739062"/>
              <a:gd name="connsiteY19-1712" fmla="*/ 1666254 h 3291854"/>
              <a:gd name="connsiteX0-1713" fmla="*/ 0 w 8732396"/>
              <a:gd name="connsiteY0-1714" fmla="*/ 1706894 h 3291854"/>
              <a:gd name="connsiteX1-1715" fmla="*/ 1009892 w 8732396"/>
              <a:gd name="connsiteY1-1716" fmla="*/ 1707176 h 3291854"/>
              <a:gd name="connsiteX2-1717" fmla="*/ 1207871 w 8732396"/>
              <a:gd name="connsiteY2-1718" fmla="*/ 1520316 h 3291854"/>
              <a:gd name="connsiteX3-1719" fmla="*/ 1474509 w 8732396"/>
              <a:gd name="connsiteY3-1720" fmla="*/ 1721699 h 3291854"/>
              <a:gd name="connsiteX4-1721" fmla="*/ 1762478 w 8732396"/>
              <a:gd name="connsiteY4-1722" fmla="*/ 2682142 h 3291854"/>
              <a:gd name="connsiteX5-1723" fmla="*/ 2039781 w 8732396"/>
              <a:gd name="connsiteY5-1724" fmla="*/ 838711 h 3291854"/>
              <a:gd name="connsiteX6-1725" fmla="*/ 2295754 w 8732396"/>
              <a:gd name="connsiteY6-1726" fmla="*/ 1977301 h 3291854"/>
              <a:gd name="connsiteX7-1727" fmla="*/ 2530395 w 8732396"/>
              <a:gd name="connsiteY7-1728" fmla="*/ 1706208 h 3291854"/>
              <a:gd name="connsiteX8-1729" fmla="*/ 4891916 w 8732396"/>
              <a:gd name="connsiteY8-1730" fmla="*/ 1706894 h 3291854"/>
              <a:gd name="connsiteX9-1731" fmla="*/ 4952802 w 8732396"/>
              <a:gd name="connsiteY9-1732" fmla="*/ 1660458 h 3291854"/>
              <a:gd name="connsiteX10-1733" fmla="*/ 5052791 w 8732396"/>
              <a:gd name="connsiteY10-1734" fmla="*/ 1425187 h 3291854"/>
              <a:gd name="connsiteX11-1735" fmla="*/ 5399916 w 8732396"/>
              <a:gd name="connsiteY11-1736" fmla="*/ 1595134 h 3291854"/>
              <a:gd name="connsiteX12-1737" fmla="*/ 5664076 w 8732396"/>
              <a:gd name="connsiteY12-1738" fmla="*/ 14 h 3291854"/>
              <a:gd name="connsiteX13-1739" fmla="*/ 6070476 w 8732396"/>
              <a:gd name="connsiteY13-1740" fmla="*/ 3291854 h 3291854"/>
              <a:gd name="connsiteX14-1741" fmla="*/ 6314316 w 8732396"/>
              <a:gd name="connsiteY14-1742" fmla="*/ 1666254 h 3291854"/>
              <a:gd name="connsiteX15-1743" fmla="*/ 6631288 w 8732396"/>
              <a:gd name="connsiteY15-1744" fmla="*/ 1936392 h 3291854"/>
              <a:gd name="connsiteX16-1745" fmla="*/ 6927742 w 8732396"/>
              <a:gd name="connsiteY16-1746" fmla="*/ 1198894 h 3291854"/>
              <a:gd name="connsiteX17-1747" fmla="*/ 7134227 w 8732396"/>
              <a:gd name="connsiteY17-1748" fmla="*/ 1583002 h 3291854"/>
              <a:gd name="connsiteX18-1749" fmla="*/ 7269356 w 8732396"/>
              <a:gd name="connsiteY18-1750" fmla="*/ 1666254 h 3291854"/>
              <a:gd name="connsiteX19-1751" fmla="*/ 8732396 w 8732396"/>
              <a:gd name="connsiteY19-1752" fmla="*/ 1666254 h 3291854"/>
              <a:gd name="connsiteX0-1753" fmla="*/ 0 w 8732396"/>
              <a:gd name="connsiteY0-1754" fmla="*/ 1706894 h 3291854"/>
              <a:gd name="connsiteX1-1755" fmla="*/ 1009892 w 8732396"/>
              <a:gd name="connsiteY1-1756" fmla="*/ 1707176 h 3291854"/>
              <a:gd name="connsiteX2-1757" fmla="*/ 1207871 w 8732396"/>
              <a:gd name="connsiteY2-1758" fmla="*/ 1520316 h 3291854"/>
              <a:gd name="connsiteX3-1759" fmla="*/ 1474509 w 8732396"/>
              <a:gd name="connsiteY3-1760" fmla="*/ 1721699 h 3291854"/>
              <a:gd name="connsiteX4-1761" fmla="*/ 1762478 w 8732396"/>
              <a:gd name="connsiteY4-1762" fmla="*/ 2682142 h 3291854"/>
              <a:gd name="connsiteX5-1763" fmla="*/ 2039781 w 8732396"/>
              <a:gd name="connsiteY5-1764" fmla="*/ 838711 h 3291854"/>
              <a:gd name="connsiteX6-1765" fmla="*/ 2295754 w 8732396"/>
              <a:gd name="connsiteY6-1766" fmla="*/ 1977301 h 3291854"/>
              <a:gd name="connsiteX7-1767" fmla="*/ 2530395 w 8732396"/>
              <a:gd name="connsiteY7-1768" fmla="*/ 1706208 h 3291854"/>
              <a:gd name="connsiteX8-1769" fmla="*/ 4891916 w 8732396"/>
              <a:gd name="connsiteY8-1770" fmla="*/ 1706894 h 3291854"/>
              <a:gd name="connsiteX9-1771" fmla="*/ 4952802 w 8732396"/>
              <a:gd name="connsiteY9-1772" fmla="*/ 1660458 h 3291854"/>
              <a:gd name="connsiteX10-1773" fmla="*/ 5052791 w 8732396"/>
              <a:gd name="connsiteY10-1774" fmla="*/ 1425187 h 3291854"/>
              <a:gd name="connsiteX11-1775" fmla="*/ 5399916 w 8732396"/>
              <a:gd name="connsiteY11-1776" fmla="*/ 1595134 h 3291854"/>
              <a:gd name="connsiteX12-1777" fmla="*/ 5664076 w 8732396"/>
              <a:gd name="connsiteY12-1778" fmla="*/ 14 h 3291854"/>
              <a:gd name="connsiteX13-1779" fmla="*/ 6070476 w 8732396"/>
              <a:gd name="connsiteY13-1780" fmla="*/ 3291854 h 3291854"/>
              <a:gd name="connsiteX14-1781" fmla="*/ 6314316 w 8732396"/>
              <a:gd name="connsiteY14-1782" fmla="*/ 1666254 h 3291854"/>
              <a:gd name="connsiteX15-1783" fmla="*/ 6631288 w 8732396"/>
              <a:gd name="connsiteY15-1784" fmla="*/ 1936392 h 3291854"/>
              <a:gd name="connsiteX16-1785" fmla="*/ 6927742 w 8732396"/>
              <a:gd name="connsiteY16-1786" fmla="*/ 1198894 h 3291854"/>
              <a:gd name="connsiteX17-1787" fmla="*/ 7134227 w 8732396"/>
              <a:gd name="connsiteY17-1788" fmla="*/ 1583002 h 3291854"/>
              <a:gd name="connsiteX18-1789" fmla="*/ 7269356 w 8732396"/>
              <a:gd name="connsiteY18-1790" fmla="*/ 1666254 h 3291854"/>
              <a:gd name="connsiteX19-1791" fmla="*/ 8732396 w 8732396"/>
              <a:gd name="connsiteY19-1792" fmla="*/ 1666254 h 3291854"/>
              <a:gd name="connsiteX0-1793" fmla="*/ 0 w 8732396"/>
              <a:gd name="connsiteY0-1794" fmla="*/ 1706894 h 3291854"/>
              <a:gd name="connsiteX1-1795" fmla="*/ 1009892 w 8732396"/>
              <a:gd name="connsiteY1-1796" fmla="*/ 1707176 h 3291854"/>
              <a:gd name="connsiteX2-1797" fmla="*/ 1075440 w 8732396"/>
              <a:gd name="connsiteY2-1798" fmla="*/ 1655217 h 3291854"/>
              <a:gd name="connsiteX3-1799" fmla="*/ 1207871 w 8732396"/>
              <a:gd name="connsiteY3-1800" fmla="*/ 1520316 h 3291854"/>
              <a:gd name="connsiteX4-1801" fmla="*/ 1474509 w 8732396"/>
              <a:gd name="connsiteY4-1802" fmla="*/ 1721699 h 3291854"/>
              <a:gd name="connsiteX5-1803" fmla="*/ 1762478 w 8732396"/>
              <a:gd name="connsiteY5-1804" fmla="*/ 2682142 h 3291854"/>
              <a:gd name="connsiteX6-1805" fmla="*/ 2039781 w 8732396"/>
              <a:gd name="connsiteY6-1806" fmla="*/ 838711 h 3291854"/>
              <a:gd name="connsiteX7-1807" fmla="*/ 2295754 w 8732396"/>
              <a:gd name="connsiteY7-1808" fmla="*/ 1977301 h 3291854"/>
              <a:gd name="connsiteX8-1809" fmla="*/ 2530395 w 8732396"/>
              <a:gd name="connsiteY8-1810" fmla="*/ 1706208 h 3291854"/>
              <a:gd name="connsiteX9-1811" fmla="*/ 4891916 w 8732396"/>
              <a:gd name="connsiteY9-1812" fmla="*/ 1706894 h 3291854"/>
              <a:gd name="connsiteX10-1813" fmla="*/ 4952802 w 8732396"/>
              <a:gd name="connsiteY10-1814" fmla="*/ 1660458 h 3291854"/>
              <a:gd name="connsiteX11-1815" fmla="*/ 5052791 w 8732396"/>
              <a:gd name="connsiteY11-1816" fmla="*/ 1425187 h 3291854"/>
              <a:gd name="connsiteX12-1817" fmla="*/ 5399916 w 8732396"/>
              <a:gd name="connsiteY12-1818" fmla="*/ 1595134 h 3291854"/>
              <a:gd name="connsiteX13-1819" fmla="*/ 5664076 w 8732396"/>
              <a:gd name="connsiteY13-1820" fmla="*/ 14 h 3291854"/>
              <a:gd name="connsiteX14-1821" fmla="*/ 6070476 w 8732396"/>
              <a:gd name="connsiteY14-1822" fmla="*/ 3291854 h 3291854"/>
              <a:gd name="connsiteX15-1823" fmla="*/ 6314316 w 8732396"/>
              <a:gd name="connsiteY15-1824" fmla="*/ 1666254 h 3291854"/>
              <a:gd name="connsiteX16-1825" fmla="*/ 6631288 w 8732396"/>
              <a:gd name="connsiteY16-1826" fmla="*/ 1936392 h 3291854"/>
              <a:gd name="connsiteX17-1827" fmla="*/ 6927742 w 8732396"/>
              <a:gd name="connsiteY17-1828" fmla="*/ 1198894 h 3291854"/>
              <a:gd name="connsiteX18-1829" fmla="*/ 7134227 w 8732396"/>
              <a:gd name="connsiteY18-1830" fmla="*/ 1583002 h 3291854"/>
              <a:gd name="connsiteX19-1831" fmla="*/ 7269356 w 8732396"/>
              <a:gd name="connsiteY19-1832" fmla="*/ 1666254 h 3291854"/>
              <a:gd name="connsiteX20" fmla="*/ 8732396 w 8732396"/>
              <a:gd name="connsiteY20" fmla="*/ 1666254 h 3291854"/>
              <a:gd name="connsiteX0-1833" fmla="*/ 0 w 8732396"/>
              <a:gd name="connsiteY0-1834" fmla="*/ 1706894 h 3291854"/>
              <a:gd name="connsiteX1-1835" fmla="*/ 1009892 w 8732396"/>
              <a:gd name="connsiteY1-1836" fmla="*/ 1707176 h 3291854"/>
              <a:gd name="connsiteX2-1837" fmla="*/ 1075440 w 8732396"/>
              <a:gd name="connsiteY2-1838" fmla="*/ 1655217 h 3291854"/>
              <a:gd name="connsiteX3-1839" fmla="*/ 1207871 w 8732396"/>
              <a:gd name="connsiteY3-1840" fmla="*/ 1520316 h 3291854"/>
              <a:gd name="connsiteX4-1841" fmla="*/ 1474509 w 8732396"/>
              <a:gd name="connsiteY4-1842" fmla="*/ 1721699 h 3291854"/>
              <a:gd name="connsiteX5-1843" fmla="*/ 1762478 w 8732396"/>
              <a:gd name="connsiteY5-1844" fmla="*/ 2682142 h 3291854"/>
              <a:gd name="connsiteX6-1845" fmla="*/ 2039781 w 8732396"/>
              <a:gd name="connsiteY6-1846" fmla="*/ 838711 h 3291854"/>
              <a:gd name="connsiteX7-1847" fmla="*/ 2295754 w 8732396"/>
              <a:gd name="connsiteY7-1848" fmla="*/ 1977301 h 3291854"/>
              <a:gd name="connsiteX8-1849" fmla="*/ 2530395 w 8732396"/>
              <a:gd name="connsiteY8-1850" fmla="*/ 1706208 h 3291854"/>
              <a:gd name="connsiteX9-1851" fmla="*/ 4891916 w 8732396"/>
              <a:gd name="connsiteY9-1852" fmla="*/ 1706894 h 3291854"/>
              <a:gd name="connsiteX10-1853" fmla="*/ 4952802 w 8732396"/>
              <a:gd name="connsiteY10-1854" fmla="*/ 1660458 h 3291854"/>
              <a:gd name="connsiteX11-1855" fmla="*/ 5052791 w 8732396"/>
              <a:gd name="connsiteY11-1856" fmla="*/ 1425187 h 3291854"/>
              <a:gd name="connsiteX12-1857" fmla="*/ 5399916 w 8732396"/>
              <a:gd name="connsiteY12-1858" fmla="*/ 1595134 h 3291854"/>
              <a:gd name="connsiteX13-1859" fmla="*/ 5664076 w 8732396"/>
              <a:gd name="connsiteY13-1860" fmla="*/ 14 h 3291854"/>
              <a:gd name="connsiteX14-1861" fmla="*/ 6070476 w 8732396"/>
              <a:gd name="connsiteY14-1862" fmla="*/ 3291854 h 3291854"/>
              <a:gd name="connsiteX15-1863" fmla="*/ 6314316 w 8732396"/>
              <a:gd name="connsiteY15-1864" fmla="*/ 1666254 h 3291854"/>
              <a:gd name="connsiteX16-1865" fmla="*/ 6631288 w 8732396"/>
              <a:gd name="connsiteY16-1866" fmla="*/ 1936392 h 3291854"/>
              <a:gd name="connsiteX17-1867" fmla="*/ 6927742 w 8732396"/>
              <a:gd name="connsiteY17-1868" fmla="*/ 1198894 h 3291854"/>
              <a:gd name="connsiteX18-1869" fmla="*/ 7134227 w 8732396"/>
              <a:gd name="connsiteY18-1870" fmla="*/ 1583002 h 3291854"/>
              <a:gd name="connsiteX19-1871" fmla="*/ 7269356 w 8732396"/>
              <a:gd name="connsiteY19-1872" fmla="*/ 1666254 h 3291854"/>
              <a:gd name="connsiteX20-1873" fmla="*/ 8732396 w 8732396"/>
              <a:gd name="connsiteY20-1874" fmla="*/ 1666254 h 3291854"/>
              <a:gd name="connsiteX0-1875" fmla="*/ 0 w 8732396"/>
              <a:gd name="connsiteY0-1876" fmla="*/ 1706894 h 3291854"/>
              <a:gd name="connsiteX1-1877" fmla="*/ 1009892 w 8732396"/>
              <a:gd name="connsiteY1-1878" fmla="*/ 1707176 h 3291854"/>
              <a:gd name="connsiteX2-1879" fmla="*/ 1075440 w 8732396"/>
              <a:gd name="connsiteY2-1880" fmla="*/ 1655217 h 3291854"/>
              <a:gd name="connsiteX3-1881" fmla="*/ 1207871 w 8732396"/>
              <a:gd name="connsiteY3-1882" fmla="*/ 1520316 h 3291854"/>
              <a:gd name="connsiteX4-1883" fmla="*/ 1474509 w 8732396"/>
              <a:gd name="connsiteY4-1884" fmla="*/ 1721699 h 3291854"/>
              <a:gd name="connsiteX5-1885" fmla="*/ 1762478 w 8732396"/>
              <a:gd name="connsiteY5-1886" fmla="*/ 2682142 h 3291854"/>
              <a:gd name="connsiteX6-1887" fmla="*/ 2039781 w 8732396"/>
              <a:gd name="connsiteY6-1888" fmla="*/ 838711 h 3291854"/>
              <a:gd name="connsiteX7-1889" fmla="*/ 2295754 w 8732396"/>
              <a:gd name="connsiteY7-1890" fmla="*/ 1977301 h 3291854"/>
              <a:gd name="connsiteX8-1891" fmla="*/ 2530395 w 8732396"/>
              <a:gd name="connsiteY8-1892" fmla="*/ 1706208 h 3291854"/>
              <a:gd name="connsiteX9-1893" fmla="*/ 4891916 w 8732396"/>
              <a:gd name="connsiteY9-1894" fmla="*/ 1706894 h 3291854"/>
              <a:gd name="connsiteX10-1895" fmla="*/ 4952802 w 8732396"/>
              <a:gd name="connsiteY10-1896" fmla="*/ 1660458 h 3291854"/>
              <a:gd name="connsiteX11-1897" fmla="*/ 5052791 w 8732396"/>
              <a:gd name="connsiteY11-1898" fmla="*/ 1425187 h 3291854"/>
              <a:gd name="connsiteX12-1899" fmla="*/ 5399916 w 8732396"/>
              <a:gd name="connsiteY12-1900" fmla="*/ 1595134 h 3291854"/>
              <a:gd name="connsiteX13-1901" fmla="*/ 5664076 w 8732396"/>
              <a:gd name="connsiteY13-1902" fmla="*/ 14 h 3291854"/>
              <a:gd name="connsiteX14-1903" fmla="*/ 6070476 w 8732396"/>
              <a:gd name="connsiteY14-1904" fmla="*/ 3291854 h 3291854"/>
              <a:gd name="connsiteX15-1905" fmla="*/ 6314316 w 8732396"/>
              <a:gd name="connsiteY15-1906" fmla="*/ 1666254 h 3291854"/>
              <a:gd name="connsiteX16-1907" fmla="*/ 6631288 w 8732396"/>
              <a:gd name="connsiteY16-1908" fmla="*/ 1936392 h 3291854"/>
              <a:gd name="connsiteX17-1909" fmla="*/ 6927742 w 8732396"/>
              <a:gd name="connsiteY17-1910" fmla="*/ 1198894 h 3291854"/>
              <a:gd name="connsiteX18-1911" fmla="*/ 7134227 w 8732396"/>
              <a:gd name="connsiteY18-1912" fmla="*/ 1583002 h 3291854"/>
              <a:gd name="connsiteX19-1913" fmla="*/ 7269356 w 8732396"/>
              <a:gd name="connsiteY19-1914" fmla="*/ 1666254 h 3291854"/>
              <a:gd name="connsiteX20-1915" fmla="*/ 8732396 w 8732396"/>
              <a:gd name="connsiteY20-1916" fmla="*/ 1666254 h 3291854"/>
              <a:gd name="connsiteX0-1917" fmla="*/ 0 w 8732396"/>
              <a:gd name="connsiteY0-1918" fmla="*/ 1706894 h 3291854"/>
              <a:gd name="connsiteX1-1919" fmla="*/ 1009892 w 8732396"/>
              <a:gd name="connsiteY1-1920" fmla="*/ 1707176 h 3291854"/>
              <a:gd name="connsiteX2-1921" fmla="*/ 1075440 w 8732396"/>
              <a:gd name="connsiteY2-1922" fmla="*/ 1655217 h 3291854"/>
              <a:gd name="connsiteX3-1923" fmla="*/ 1207871 w 8732396"/>
              <a:gd name="connsiteY3-1924" fmla="*/ 1520316 h 3291854"/>
              <a:gd name="connsiteX4-1925" fmla="*/ 1474509 w 8732396"/>
              <a:gd name="connsiteY4-1926" fmla="*/ 1721699 h 3291854"/>
              <a:gd name="connsiteX5-1927" fmla="*/ 1762478 w 8732396"/>
              <a:gd name="connsiteY5-1928" fmla="*/ 2682142 h 3291854"/>
              <a:gd name="connsiteX6-1929" fmla="*/ 2039781 w 8732396"/>
              <a:gd name="connsiteY6-1930" fmla="*/ 838711 h 3291854"/>
              <a:gd name="connsiteX7-1931" fmla="*/ 2295754 w 8732396"/>
              <a:gd name="connsiteY7-1932" fmla="*/ 1977301 h 3291854"/>
              <a:gd name="connsiteX8-1933" fmla="*/ 2530395 w 8732396"/>
              <a:gd name="connsiteY8-1934" fmla="*/ 1706208 h 3291854"/>
              <a:gd name="connsiteX9-1935" fmla="*/ 4891916 w 8732396"/>
              <a:gd name="connsiteY9-1936" fmla="*/ 1706894 h 3291854"/>
              <a:gd name="connsiteX10-1937" fmla="*/ 4952802 w 8732396"/>
              <a:gd name="connsiteY10-1938" fmla="*/ 1660458 h 3291854"/>
              <a:gd name="connsiteX11-1939" fmla="*/ 5052791 w 8732396"/>
              <a:gd name="connsiteY11-1940" fmla="*/ 1425187 h 3291854"/>
              <a:gd name="connsiteX12-1941" fmla="*/ 5399916 w 8732396"/>
              <a:gd name="connsiteY12-1942" fmla="*/ 1595134 h 3291854"/>
              <a:gd name="connsiteX13-1943" fmla="*/ 5664076 w 8732396"/>
              <a:gd name="connsiteY13-1944" fmla="*/ 14 h 3291854"/>
              <a:gd name="connsiteX14-1945" fmla="*/ 6070476 w 8732396"/>
              <a:gd name="connsiteY14-1946" fmla="*/ 3291854 h 3291854"/>
              <a:gd name="connsiteX15-1947" fmla="*/ 6314316 w 8732396"/>
              <a:gd name="connsiteY15-1948" fmla="*/ 1666254 h 3291854"/>
              <a:gd name="connsiteX16-1949" fmla="*/ 6631288 w 8732396"/>
              <a:gd name="connsiteY16-1950" fmla="*/ 1936392 h 3291854"/>
              <a:gd name="connsiteX17-1951" fmla="*/ 6927742 w 8732396"/>
              <a:gd name="connsiteY17-1952" fmla="*/ 1198894 h 3291854"/>
              <a:gd name="connsiteX18-1953" fmla="*/ 7134227 w 8732396"/>
              <a:gd name="connsiteY18-1954" fmla="*/ 1583002 h 3291854"/>
              <a:gd name="connsiteX19-1955" fmla="*/ 7269356 w 8732396"/>
              <a:gd name="connsiteY19-1956" fmla="*/ 1666254 h 3291854"/>
              <a:gd name="connsiteX20-1957" fmla="*/ 8732396 w 8732396"/>
              <a:gd name="connsiteY20-1958" fmla="*/ 1666254 h 3291854"/>
              <a:gd name="connsiteX0-1959" fmla="*/ 0 w 8732396"/>
              <a:gd name="connsiteY0-1960" fmla="*/ 1706894 h 3291854"/>
              <a:gd name="connsiteX1-1961" fmla="*/ 1009892 w 8732396"/>
              <a:gd name="connsiteY1-1962" fmla="*/ 1707176 h 3291854"/>
              <a:gd name="connsiteX2-1963" fmla="*/ 1075440 w 8732396"/>
              <a:gd name="connsiteY2-1964" fmla="*/ 1655217 h 3291854"/>
              <a:gd name="connsiteX3-1965" fmla="*/ 1207871 w 8732396"/>
              <a:gd name="connsiteY3-1966" fmla="*/ 1520316 h 3291854"/>
              <a:gd name="connsiteX4-1967" fmla="*/ 1474509 w 8732396"/>
              <a:gd name="connsiteY4-1968" fmla="*/ 1721699 h 3291854"/>
              <a:gd name="connsiteX5-1969" fmla="*/ 1762478 w 8732396"/>
              <a:gd name="connsiteY5-1970" fmla="*/ 2682142 h 3291854"/>
              <a:gd name="connsiteX6-1971" fmla="*/ 2039781 w 8732396"/>
              <a:gd name="connsiteY6-1972" fmla="*/ 838711 h 3291854"/>
              <a:gd name="connsiteX7-1973" fmla="*/ 2295754 w 8732396"/>
              <a:gd name="connsiteY7-1974" fmla="*/ 1977301 h 3291854"/>
              <a:gd name="connsiteX8-1975" fmla="*/ 2530395 w 8732396"/>
              <a:gd name="connsiteY8-1976" fmla="*/ 1706208 h 3291854"/>
              <a:gd name="connsiteX9-1977" fmla="*/ 4891916 w 8732396"/>
              <a:gd name="connsiteY9-1978" fmla="*/ 1706894 h 3291854"/>
              <a:gd name="connsiteX10-1979" fmla="*/ 4952802 w 8732396"/>
              <a:gd name="connsiteY10-1980" fmla="*/ 1660458 h 3291854"/>
              <a:gd name="connsiteX11-1981" fmla="*/ 5052791 w 8732396"/>
              <a:gd name="connsiteY11-1982" fmla="*/ 1425187 h 3291854"/>
              <a:gd name="connsiteX12-1983" fmla="*/ 5399916 w 8732396"/>
              <a:gd name="connsiteY12-1984" fmla="*/ 1595134 h 3291854"/>
              <a:gd name="connsiteX13-1985" fmla="*/ 5664076 w 8732396"/>
              <a:gd name="connsiteY13-1986" fmla="*/ 14 h 3291854"/>
              <a:gd name="connsiteX14-1987" fmla="*/ 6070476 w 8732396"/>
              <a:gd name="connsiteY14-1988" fmla="*/ 3291854 h 3291854"/>
              <a:gd name="connsiteX15-1989" fmla="*/ 6314316 w 8732396"/>
              <a:gd name="connsiteY15-1990" fmla="*/ 1666254 h 3291854"/>
              <a:gd name="connsiteX16-1991" fmla="*/ 6631288 w 8732396"/>
              <a:gd name="connsiteY16-1992" fmla="*/ 1936392 h 3291854"/>
              <a:gd name="connsiteX17-1993" fmla="*/ 6927742 w 8732396"/>
              <a:gd name="connsiteY17-1994" fmla="*/ 1198894 h 3291854"/>
              <a:gd name="connsiteX18-1995" fmla="*/ 7134227 w 8732396"/>
              <a:gd name="connsiteY18-1996" fmla="*/ 1583002 h 3291854"/>
              <a:gd name="connsiteX19-1997" fmla="*/ 7269356 w 8732396"/>
              <a:gd name="connsiteY19-1998" fmla="*/ 1666254 h 3291854"/>
              <a:gd name="connsiteX20-1999" fmla="*/ 8732396 w 8732396"/>
              <a:gd name="connsiteY20-2000" fmla="*/ 1666254 h 3291854"/>
              <a:gd name="connsiteX0-2001" fmla="*/ 0 w 8732396"/>
              <a:gd name="connsiteY0-2002" fmla="*/ 1706894 h 3291854"/>
              <a:gd name="connsiteX1-2003" fmla="*/ 1009892 w 8732396"/>
              <a:gd name="connsiteY1-2004" fmla="*/ 1707176 h 3291854"/>
              <a:gd name="connsiteX2-2005" fmla="*/ 1075440 w 8732396"/>
              <a:gd name="connsiteY2-2006" fmla="*/ 1655217 h 3291854"/>
              <a:gd name="connsiteX3-2007" fmla="*/ 1207871 w 8732396"/>
              <a:gd name="connsiteY3-2008" fmla="*/ 1520316 h 3291854"/>
              <a:gd name="connsiteX4-2009" fmla="*/ 1474509 w 8732396"/>
              <a:gd name="connsiteY4-2010" fmla="*/ 1721699 h 3291854"/>
              <a:gd name="connsiteX5-2011" fmla="*/ 1762478 w 8732396"/>
              <a:gd name="connsiteY5-2012" fmla="*/ 2682142 h 3291854"/>
              <a:gd name="connsiteX6-2013" fmla="*/ 2039781 w 8732396"/>
              <a:gd name="connsiteY6-2014" fmla="*/ 838711 h 3291854"/>
              <a:gd name="connsiteX7-2015" fmla="*/ 2295754 w 8732396"/>
              <a:gd name="connsiteY7-2016" fmla="*/ 1977301 h 3291854"/>
              <a:gd name="connsiteX8-2017" fmla="*/ 2530395 w 8732396"/>
              <a:gd name="connsiteY8-2018" fmla="*/ 1706208 h 3291854"/>
              <a:gd name="connsiteX9-2019" fmla="*/ 4891916 w 8732396"/>
              <a:gd name="connsiteY9-2020" fmla="*/ 1706894 h 3291854"/>
              <a:gd name="connsiteX10-2021" fmla="*/ 4952802 w 8732396"/>
              <a:gd name="connsiteY10-2022" fmla="*/ 1660458 h 3291854"/>
              <a:gd name="connsiteX11-2023" fmla="*/ 5052791 w 8732396"/>
              <a:gd name="connsiteY11-2024" fmla="*/ 1425187 h 3291854"/>
              <a:gd name="connsiteX12-2025" fmla="*/ 5399916 w 8732396"/>
              <a:gd name="connsiteY12-2026" fmla="*/ 1595134 h 3291854"/>
              <a:gd name="connsiteX13-2027" fmla="*/ 5664076 w 8732396"/>
              <a:gd name="connsiteY13-2028" fmla="*/ 14 h 3291854"/>
              <a:gd name="connsiteX14-2029" fmla="*/ 6070476 w 8732396"/>
              <a:gd name="connsiteY14-2030" fmla="*/ 3291854 h 3291854"/>
              <a:gd name="connsiteX15-2031" fmla="*/ 6314316 w 8732396"/>
              <a:gd name="connsiteY15-2032" fmla="*/ 1666254 h 3291854"/>
              <a:gd name="connsiteX16-2033" fmla="*/ 6631288 w 8732396"/>
              <a:gd name="connsiteY16-2034" fmla="*/ 1936392 h 3291854"/>
              <a:gd name="connsiteX17-2035" fmla="*/ 6927742 w 8732396"/>
              <a:gd name="connsiteY17-2036" fmla="*/ 1198894 h 3291854"/>
              <a:gd name="connsiteX18-2037" fmla="*/ 7134227 w 8732396"/>
              <a:gd name="connsiteY18-2038" fmla="*/ 1583002 h 3291854"/>
              <a:gd name="connsiteX19-2039" fmla="*/ 7269356 w 8732396"/>
              <a:gd name="connsiteY19-2040" fmla="*/ 1666254 h 3291854"/>
              <a:gd name="connsiteX20-2041" fmla="*/ 8732396 w 8732396"/>
              <a:gd name="connsiteY20-2042" fmla="*/ 1666254 h 3291854"/>
              <a:gd name="connsiteX0-2043" fmla="*/ 0 w 8732396"/>
              <a:gd name="connsiteY0-2044" fmla="*/ 1706894 h 3291854"/>
              <a:gd name="connsiteX1-2045" fmla="*/ 1009892 w 8732396"/>
              <a:gd name="connsiteY1-2046" fmla="*/ 1707176 h 3291854"/>
              <a:gd name="connsiteX2-2047" fmla="*/ 1075440 w 8732396"/>
              <a:gd name="connsiteY2-2048" fmla="*/ 1655217 h 3291854"/>
              <a:gd name="connsiteX3-2049" fmla="*/ 1207871 w 8732396"/>
              <a:gd name="connsiteY3-2050" fmla="*/ 1520316 h 3291854"/>
              <a:gd name="connsiteX4-2051" fmla="*/ 1474509 w 8732396"/>
              <a:gd name="connsiteY4-2052" fmla="*/ 1721699 h 3291854"/>
              <a:gd name="connsiteX5-2053" fmla="*/ 1762478 w 8732396"/>
              <a:gd name="connsiteY5-2054" fmla="*/ 2682142 h 3291854"/>
              <a:gd name="connsiteX6-2055" fmla="*/ 2039781 w 8732396"/>
              <a:gd name="connsiteY6-2056" fmla="*/ 838711 h 3291854"/>
              <a:gd name="connsiteX7-2057" fmla="*/ 2295754 w 8732396"/>
              <a:gd name="connsiteY7-2058" fmla="*/ 1977301 h 3291854"/>
              <a:gd name="connsiteX8-2059" fmla="*/ 2530395 w 8732396"/>
              <a:gd name="connsiteY8-2060" fmla="*/ 1706208 h 3291854"/>
              <a:gd name="connsiteX9-2061" fmla="*/ 4891916 w 8732396"/>
              <a:gd name="connsiteY9-2062" fmla="*/ 1706894 h 3291854"/>
              <a:gd name="connsiteX10-2063" fmla="*/ 4952802 w 8732396"/>
              <a:gd name="connsiteY10-2064" fmla="*/ 1660458 h 3291854"/>
              <a:gd name="connsiteX11-2065" fmla="*/ 5052791 w 8732396"/>
              <a:gd name="connsiteY11-2066" fmla="*/ 1425187 h 3291854"/>
              <a:gd name="connsiteX12-2067" fmla="*/ 5399916 w 8732396"/>
              <a:gd name="connsiteY12-2068" fmla="*/ 1595134 h 3291854"/>
              <a:gd name="connsiteX13-2069" fmla="*/ 5664076 w 8732396"/>
              <a:gd name="connsiteY13-2070" fmla="*/ 14 h 3291854"/>
              <a:gd name="connsiteX14-2071" fmla="*/ 6070476 w 8732396"/>
              <a:gd name="connsiteY14-2072" fmla="*/ 3291854 h 3291854"/>
              <a:gd name="connsiteX15-2073" fmla="*/ 6314316 w 8732396"/>
              <a:gd name="connsiteY15-2074" fmla="*/ 1666254 h 3291854"/>
              <a:gd name="connsiteX16-2075" fmla="*/ 6631288 w 8732396"/>
              <a:gd name="connsiteY16-2076" fmla="*/ 1936392 h 3291854"/>
              <a:gd name="connsiteX17-2077" fmla="*/ 6927742 w 8732396"/>
              <a:gd name="connsiteY17-2078" fmla="*/ 1198894 h 3291854"/>
              <a:gd name="connsiteX18-2079" fmla="*/ 7134227 w 8732396"/>
              <a:gd name="connsiteY18-2080" fmla="*/ 1583002 h 3291854"/>
              <a:gd name="connsiteX19-2081" fmla="*/ 7269356 w 8732396"/>
              <a:gd name="connsiteY19-2082" fmla="*/ 1666254 h 3291854"/>
              <a:gd name="connsiteX20-2083" fmla="*/ 8732396 w 8732396"/>
              <a:gd name="connsiteY20-2084" fmla="*/ 1666254 h 3291854"/>
              <a:gd name="connsiteX0-2085" fmla="*/ 0 w 8732396"/>
              <a:gd name="connsiteY0-2086" fmla="*/ 1706894 h 3291854"/>
              <a:gd name="connsiteX1-2087" fmla="*/ 1009892 w 8732396"/>
              <a:gd name="connsiteY1-2088" fmla="*/ 1707176 h 3291854"/>
              <a:gd name="connsiteX2-2089" fmla="*/ 1075440 w 8732396"/>
              <a:gd name="connsiteY2-2090" fmla="*/ 1655217 h 3291854"/>
              <a:gd name="connsiteX3-2091" fmla="*/ 1207871 w 8732396"/>
              <a:gd name="connsiteY3-2092" fmla="*/ 1520316 h 3291854"/>
              <a:gd name="connsiteX4-2093" fmla="*/ 1474509 w 8732396"/>
              <a:gd name="connsiteY4-2094" fmla="*/ 1721699 h 3291854"/>
              <a:gd name="connsiteX5-2095" fmla="*/ 1762478 w 8732396"/>
              <a:gd name="connsiteY5-2096" fmla="*/ 2682142 h 3291854"/>
              <a:gd name="connsiteX6-2097" fmla="*/ 2039781 w 8732396"/>
              <a:gd name="connsiteY6-2098" fmla="*/ 838711 h 3291854"/>
              <a:gd name="connsiteX7-2099" fmla="*/ 2295754 w 8732396"/>
              <a:gd name="connsiteY7-2100" fmla="*/ 1977301 h 3291854"/>
              <a:gd name="connsiteX8-2101" fmla="*/ 2530395 w 8732396"/>
              <a:gd name="connsiteY8-2102" fmla="*/ 1706208 h 3291854"/>
              <a:gd name="connsiteX9-2103" fmla="*/ 4891916 w 8732396"/>
              <a:gd name="connsiteY9-2104" fmla="*/ 1706894 h 3291854"/>
              <a:gd name="connsiteX10-2105" fmla="*/ 4952802 w 8732396"/>
              <a:gd name="connsiteY10-2106" fmla="*/ 1660458 h 3291854"/>
              <a:gd name="connsiteX11-2107" fmla="*/ 5052791 w 8732396"/>
              <a:gd name="connsiteY11-2108" fmla="*/ 1425187 h 3291854"/>
              <a:gd name="connsiteX12-2109" fmla="*/ 5399916 w 8732396"/>
              <a:gd name="connsiteY12-2110" fmla="*/ 1595134 h 3291854"/>
              <a:gd name="connsiteX13-2111" fmla="*/ 5664076 w 8732396"/>
              <a:gd name="connsiteY13-2112" fmla="*/ 14 h 3291854"/>
              <a:gd name="connsiteX14-2113" fmla="*/ 6070476 w 8732396"/>
              <a:gd name="connsiteY14-2114" fmla="*/ 3291854 h 3291854"/>
              <a:gd name="connsiteX15-2115" fmla="*/ 6314316 w 8732396"/>
              <a:gd name="connsiteY15-2116" fmla="*/ 1666254 h 3291854"/>
              <a:gd name="connsiteX16-2117" fmla="*/ 6631288 w 8732396"/>
              <a:gd name="connsiteY16-2118" fmla="*/ 1936392 h 3291854"/>
              <a:gd name="connsiteX17-2119" fmla="*/ 6927742 w 8732396"/>
              <a:gd name="connsiteY17-2120" fmla="*/ 1198894 h 3291854"/>
              <a:gd name="connsiteX18-2121" fmla="*/ 7134227 w 8732396"/>
              <a:gd name="connsiteY18-2122" fmla="*/ 1583002 h 3291854"/>
              <a:gd name="connsiteX19-2123" fmla="*/ 7269356 w 8732396"/>
              <a:gd name="connsiteY19-2124" fmla="*/ 1666254 h 3291854"/>
              <a:gd name="connsiteX20-2125" fmla="*/ 8732396 w 8732396"/>
              <a:gd name="connsiteY20-2126" fmla="*/ 1666254 h 3291854"/>
              <a:gd name="connsiteX0-2127" fmla="*/ 0 w 8732396"/>
              <a:gd name="connsiteY0-2128" fmla="*/ 1706894 h 3291854"/>
              <a:gd name="connsiteX1-2129" fmla="*/ 1009892 w 8732396"/>
              <a:gd name="connsiteY1-2130" fmla="*/ 1707176 h 3291854"/>
              <a:gd name="connsiteX2-2131" fmla="*/ 1075440 w 8732396"/>
              <a:gd name="connsiteY2-2132" fmla="*/ 1655217 h 3291854"/>
              <a:gd name="connsiteX3-2133" fmla="*/ 1207871 w 8732396"/>
              <a:gd name="connsiteY3-2134" fmla="*/ 1520316 h 3291854"/>
              <a:gd name="connsiteX4-2135" fmla="*/ 1474509 w 8732396"/>
              <a:gd name="connsiteY4-2136" fmla="*/ 1721699 h 3291854"/>
              <a:gd name="connsiteX5-2137" fmla="*/ 1762478 w 8732396"/>
              <a:gd name="connsiteY5-2138" fmla="*/ 2682142 h 3291854"/>
              <a:gd name="connsiteX6-2139" fmla="*/ 2039781 w 8732396"/>
              <a:gd name="connsiteY6-2140" fmla="*/ 838711 h 3291854"/>
              <a:gd name="connsiteX7-2141" fmla="*/ 2295754 w 8732396"/>
              <a:gd name="connsiteY7-2142" fmla="*/ 1977301 h 3291854"/>
              <a:gd name="connsiteX8-2143" fmla="*/ 2530395 w 8732396"/>
              <a:gd name="connsiteY8-2144" fmla="*/ 1706208 h 3291854"/>
              <a:gd name="connsiteX9-2145" fmla="*/ 4891916 w 8732396"/>
              <a:gd name="connsiteY9-2146" fmla="*/ 1706894 h 3291854"/>
              <a:gd name="connsiteX10-2147" fmla="*/ 4952802 w 8732396"/>
              <a:gd name="connsiteY10-2148" fmla="*/ 1660458 h 3291854"/>
              <a:gd name="connsiteX11-2149" fmla="*/ 5052791 w 8732396"/>
              <a:gd name="connsiteY11-2150" fmla="*/ 1425187 h 3291854"/>
              <a:gd name="connsiteX12-2151" fmla="*/ 5399916 w 8732396"/>
              <a:gd name="connsiteY12-2152" fmla="*/ 1595134 h 3291854"/>
              <a:gd name="connsiteX13-2153" fmla="*/ 5664076 w 8732396"/>
              <a:gd name="connsiteY13-2154" fmla="*/ 14 h 3291854"/>
              <a:gd name="connsiteX14-2155" fmla="*/ 6070476 w 8732396"/>
              <a:gd name="connsiteY14-2156" fmla="*/ 3291854 h 3291854"/>
              <a:gd name="connsiteX15-2157" fmla="*/ 6314316 w 8732396"/>
              <a:gd name="connsiteY15-2158" fmla="*/ 1666254 h 3291854"/>
              <a:gd name="connsiteX16-2159" fmla="*/ 6631288 w 8732396"/>
              <a:gd name="connsiteY16-2160" fmla="*/ 1936392 h 3291854"/>
              <a:gd name="connsiteX17-2161" fmla="*/ 6927742 w 8732396"/>
              <a:gd name="connsiteY17-2162" fmla="*/ 1198894 h 3291854"/>
              <a:gd name="connsiteX18-2163" fmla="*/ 7134227 w 8732396"/>
              <a:gd name="connsiteY18-2164" fmla="*/ 1583002 h 3291854"/>
              <a:gd name="connsiteX19-2165" fmla="*/ 7269356 w 8732396"/>
              <a:gd name="connsiteY19-2166" fmla="*/ 1666254 h 3291854"/>
              <a:gd name="connsiteX20-2167" fmla="*/ 8732396 w 8732396"/>
              <a:gd name="connsiteY20-2168" fmla="*/ 1666254 h 3291854"/>
              <a:gd name="connsiteX0-2169" fmla="*/ 0 w 8732396"/>
              <a:gd name="connsiteY0-2170" fmla="*/ 1706894 h 3291854"/>
              <a:gd name="connsiteX1-2171" fmla="*/ 1009892 w 8732396"/>
              <a:gd name="connsiteY1-2172" fmla="*/ 1707176 h 3291854"/>
              <a:gd name="connsiteX2-2173" fmla="*/ 1075440 w 8732396"/>
              <a:gd name="connsiteY2-2174" fmla="*/ 1655217 h 3291854"/>
              <a:gd name="connsiteX3-2175" fmla="*/ 1207871 w 8732396"/>
              <a:gd name="connsiteY3-2176" fmla="*/ 1520316 h 3291854"/>
              <a:gd name="connsiteX4-2177" fmla="*/ 1474509 w 8732396"/>
              <a:gd name="connsiteY4-2178" fmla="*/ 1721699 h 3291854"/>
              <a:gd name="connsiteX5-2179" fmla="*/ 1762478 w 8732396"/>
              <a:gd name="connsiteY5-2180" fmla="*/ 2682142 h 3291854"/>
              <a:gd name="connsiteX6-2181" fmla="*/ 2039781 w 8732396"/>
              <a:gd name="connsiteY6-2182" fmla="*/ 838711 h 3291854"/>
              <a:gd name="connsiteX7-2183" fmla="*/ 2295754 w 8732396"/>
              <a:gd name="connsiteY7-2184" fmla="*/ 1977301 h 3291854"/>
              <a:gd name="connsiteX8-2185" fmla="*/ 2530395 w 8732396"/>
              <a:gd name="connsiteY8-2186" fmla="*/ 1706208 h 3291854"/>
              <a:gd name="connsiteX9-2187" fmla="*/ 4891916 w 8732396"/>
              <a:gd name="connsiteY9-2188" fmla="*/ 1706894 h 3291854"/>
              <a:gd name="connsiteX10-2189" fmla="*/ 4952802 w 8732396"/>
              <a:gd name="connsiteY10-2190" fmla="*/ 1660458 h 3291854"/>
              <a:gd name="connsiteX11-2191" fmla="*/ 5052791 w 8732396"/>
              <a:gd name="connsiteY11-2192" fmla="*/ 1425187 h 3291854"/>
              <a:gd name="connsiteX12-2193" fmla="*/ 5399916 w 8732396"/>
              <a:gd name="connsiteY12-2194" fmla="*/ 1595134 h 3291854"/>
              <a:gd name="connsiteX13-2195" fmla="*/ 5664076 w 8732396"/>
              <a:gd name="connsiteY13-2196" fmla="*/ 14 h 3291854"/>
              <a:gd name="connsiteX14-2197" fmla="*/ 6070476 w 8732396"/>
              <a:gd name="connsiteY14-2198" fmla="*/ 3291854 h 3291854"/>
              <a:gd name="connsiteX15-2199" fmla="*/ 6314316 w 8732396"/>
              <a:gd name="connsiteY15-2200" fmla="*/ 1666254 h 3291854"/>
              <a:gd name="connsiteX16-2201" fmla="*/ 6631288 w 8732396"/>
              <a:gd name="connsiteY16-2202" fmla="*/ 1936392 h 3291854"/>
              <a:gd name="connsiteX17-2203" fmla="*/ 6927742 w 8732396"/>
              <a:gd name="connsiteY17-2204" fmla="*/ 1198894 h 3291854"/>
              <a:gd name="connsiteX18-2205" fmla="*/ 7134227 w 8732396"/>
              <a:gd name="connsiteY18-2206" fmla="*/ 1583002 h 3291854"/>
              <a:gd name="connsiteX19-2207" fmla="*/ 7269356 w 8732396"/>
              <a:gd name="connsiteY19-2208" fmla="*/ 1666254 h 3291854"/>
              <a:gd name="connsiteX20-2209" fmla="*/ 8732396 w 8732396"/>
              <a:gd name="connsiteY20-2210" fmla="*/ 1666254 h 3291854"/>
              <a:gd name="connsiteX0-2211" fmla="*/ 0 w 8732396"/>
              <a:gd name="connsiteY0-2212" fmla="*/ 1706894 h 3291854"/>
              <a:gd name="connsiteX1-2213" fmla="*/ 1009892 w 8732396"/>
              <a:gd name="connsiteY1-2214" fmla="*/ 1707176 h 3291854"/>
              <a:gd name="connsiteX2-2215" fmla="*/ 1075440 w 8732396"/>
              <a:gd name="connsiteY2-2216" fmla="*/ 1655217 h 3291854"/>
              <a:gd name="connsiteX3-2217" fmla="*/ 1207871 w 8732396"/>
              <a:gd name="connsiteY3-2218" fmla="*/ 1520316 h 3291854"/>
              <a:gd name="connsiteX4-2219" fmla="*/ 1474509 w 8732396"/>
              <a:gd name="connsiteY4-2220" fmla="*/ 1721699 h 3291854"/>
              <a:gd name="connsiteX5-2221" fmla="*/ 1762478 w 8732396"/>
              <a:gd name="connsiteY5-2222" fmla="*/ 2682142 h 3291854"/>
              <a:gd name="connsiteX6-2223" fmla="*/ 2039781 w 8732396"/>
              <a:gd name="connsiteY6-2224" fmla="*/ 838711 h 3291854"/>
              <a:gd name="connsiteX7-2225" fmla="*/ 2295754 w 8732396"/>
              <a:gd name="connsiteY7-2226" fmla="*/ 1977301 h 3291854"/>
              <a:gd name="connsiteX8-2227" fmla="*/ 2530395 w 8732396"/>
              <a:gd name="connsiteY8-2228" fmla="*/ 1706208 h 3291854"/>
              <a:gd name="connsiteX9-2229" fmla="*/ 3119779 w 8732396"/>
              <a:gd name="connsiteY9-2230" fmla="*/ 1704011 h 3291854"/>
              <a:gd name="connsiteX10-2231" fmla="*/ 4891916 w 8732396"/>
              <a:gd name="connsiteY10-2232" fmla="*/ 1706894 h 3291854"/>
              <a:gd name="connsiteX11-2233" fmla="*/ 4952802 w 8732396"/>
              <a:gd name="connsiteY11-2234" fmla="*/ 1660458 h 3291854"/>
              <a:gd name="connsiteX12-2235" fmla="*/ 5052791 w 8732396"/>
              <a:gd name="connsiteY12-2236" fmla="*/ 1425187 h 3291854"/>
              <a:gd name="connsiteX13-2237" fmla="*/ 5399916 w 8732396"/>
              <a:gd name="connsiteY13-2238" fmla="*/ 1595134 h 3291854"/>
              <a:gd name="connsiteX14-2239" fmla="*/ 5664076 w 8732396"/>
              <a:gd name="connsiteY14-2240" fmla="*/ 14 h 3291854"/>
              <a:gd name="connsiteX15-2241" fmla="*/ 6070476 w 8732396"/>
              <a:gd name="connsiteY15-2242" fmla="*/ 3291854 h 3291854"/>
              <a:gd name="connsiteX16-2243" fmla="*/ 6314316 w 8732396"/>
              <a:gd name="connsiteY16-2244" fmla="*/ 1666254 h 3291854"/>
              <a:gd name="connsiteX17-2245" fmla="*/ 6631288 w 8732396"/>
              <a:gd name="connsiteY17-2246" fmla="*/ 1936392 h 3291854"/>
              <a:gd name="connsiteX18-2247" fmla="*/ 6927742 w 8732396"/>
              <a:gd name="connsiteY18-2248" fmla="*/ 1198894 h 3291854"/>
              <a:gd name="connsiteX19-2249" fmla="*/ 7134227 w 8732396"/>
              <a:gd name="connsiteY19-2250" fmla="*/ 1583002 h 3291854"/>
              <a:gd name="connsiteX20-2251" fmla="*/ 7269356 w 8732396"/>
              <a:gd name="connsiteY20-2252" fmla="*/ 1666254 h 3291854"/>
              <a:gd name="connsiteX21" fmla="*/ 8732396 w 8732396"/>
              <a:gd name="connsiteY21" fmla="*/ 1666254 h 3291854"/>
              <a:gd name="connsiteX0-2253" fmla="*/ 0 w 8732396"/>
              <a:gd name="connsiteY0-2254" fmla="*/ 1706894 h 3291854"/>
              <a:gd name="connsiteX1-2255" fmla="*/ 1009892 w 8732396"/>
              <a:gd name="connsiteY1-2256" fmla="*/ 1707176 h 3291854"/>
              <a:gd name="connsiteX2-2257" fmla="*/ 1075440 w 8732396"/>
              <a:gd name="connsiteY2-2258" fmla="*/ 1655217 h 3291854"/>
              <a:gd name="connsiteX3-2259" fmla="*/ 1207871 w 8732396"/>
              <a:gd name="connsiteY3-2260" fmla="*/ 1520316 h 3291854"/>
              <a:gd name="connsiteX4-2261" fmla="*/ 1474509 w 8732396"/>
              <a:gd name="connsiteY4-2262" fmla="*/ 1721699 h 3291854"/>
              <a:gd name="connsiteX5-2263" fmla="*/ 1762478 w 8732396"/>
              <a:gd name="connsiteY5-2264" fmla="*/ 2682142 h 3291854"/>
              <a:gd name="connsiteX6-2265" fmla="*/ 2039781 w 8732396"/>
              <a:gd name="connsiteY6-2266" fmla="*/ 838711 h 3291854"/>
              <a:gd name="connsiteX7-2267" fmla="*/ 2295754 w 8732396"/>
              <a:gd name="connsiteY7-2268" fmla="*/ 1977301 h 3291854"/>
              <a:gd name="connsiteX8-2269" fmla="*/ 3119779 w 8732396"/>
              <a:gd name="connsiteY8-2270" fmla="*/ 1704011 h 3291854"/>
              <a:gd name="connsiteX9-2271" fmla="*/ 4891916 w 8732396"/>
              <a:gd name="connsiteY9-2272" fmla="*/ 1706894 h 3291854"/>
              <a:gd name="connsiteX10-2273" fmla="*/ 4952802 w 8732396"/>
              <a:gd name="connsiteY10-2274" fmla="*/ 1660458 h 3291854"/>
              <a:gd name="connsiteX11-2275" fmla="*/ 5052791 w 8732396"/>
              <a:gd name="connsiteY11-2276" fmla="*/ 1425187 h 3291854"/>
              <a:gd name="connsiteX12-2277" fmla="*/ 5399916 w 8732396"/>
              <a:gd name="connsiteY12-2278" fmla="*/ 1595134 h 3291854"/>
              <a:gd name="connsiteX13-2279" fmla="*/ 5664076 w 8732396"/>
              <a:gd name="connsiteY13-2280" fmla="*/ 14 h 3291854"/>
              <a:gd name="connsiteX14-2281" fmla="*/ 6070476 w 8732396"/>
              <a:gd name="connsiteY14-2282" fmla="*/ 3291854 h 3291854"/>
              <a:gd name="connsiteX15-2283" fmla="*/ 6314316 w 8732396"/>
              <a:gd name="connsiteY15-2284" fmla="*/ 1666254 h 3291854"/>
              <a:gd name="connsiteX16-2285" fmla="*/ 6631288 w 8732396"/>
              <a:gd name="connsiteY16-2286" fmla="*/ 1936392 h 3291854"/>
              <a:gd name="connsiteX17-2287" fmla="*/ 6927742 w 8732396"/>
              <a:gd name="connsiteY17-2288" fmla="*/ 1198894 h 3291854"/>
              <a:gd name="connsiteX18-2289" fmla="*/ 7134227 w 8732396"/>
              <a:gd name="connsiteY18-2290" fmla="*/ 1583002 h 3291854"/>
              <a:gd name="connsiteX19-2291" fmla="*/ 7269356 w 8732396"/>
              <a:gd name="connsiteY19-2292" fmla="*/ 1666254 h 3291854"/>
              <a:gd name="connsiteX20-2293" fmla="*/ 8732396 w 8732396"/>
              <a:gd name="connsiteY20-2294" fmla="*/ 1666254 h 3291854"/>
              <a:gd name="connsiteX0-2295" fmla="*/ 0 w 8732396"/>
              <a:gd name="connsiteY0-2296" fmla="*/ 1706894 h 3291854"/>
              <a:gd name="connsiteX1-2297" fmla="*/ 1009892 w 8732396"/>
              <a:gd name="connsiteY1-2298" fmla="*/ 1707176 h 3291854"/>
              <a:gd name="connsiteX2-2299" fmla="*/ 1075440 w 8732396"/>
              <a:gd name="connsiteY2-2300" fmla="*/ 1655217 h 3291854"/>
              <a:gd name="connsiteX3-2301" fmla="*/ 1207871 w 8732396"/>
              <a:gd name="connsiteY3-2302" fmla="*/ 1520316 h 3291854"/>
              <a:gd name="connsiteX4-2303" fmla="*/ 1474509 w 8732396"/>
              <a:gd name="connsiteY4-2304" fmla="*/ 1721699 h 3291854"/>
              <a:gd name="connsiteX5-2305" fmla="*/ 1762478 w 8732396"/>
              <a:gd name="connsiteY5-2306" fmla="*/ 2682142 h 3291854"/>
              <a:gd name="connsiteX6-2307" fmla="*/ 2039781 w 8732396"/>
              <a:gd name="connsiteY6-2308" fmla="*/ 838711 h 3291854"/>
              <a:gd name="connsiteX7-2309" fmla="*/ 3119779 w 8732396"/>
              <a:gd name="connsiteY7-2310" fmla="*/ 1704011 h 3291854"/>
              <a:gd name="connsiteX8-2311" fmla="*/ 4891916 w 8732396"/>
              <a:gd name="connsiteY8-2312" fmla="*/ 1706894 h 3291854"/>
              <a:gd name="connsiteX9-2313" fmla="*/ 4952802 w 8732396"/>
              <a:gd name="connsiteY9-2314" fmla="*/ 1660458 h 3291854"/>
              <a:gd name="connsiteX10-2315" fmla="*/ 5052791 w 8732396"/>
              <a:gd name="connsiteY10-2316" fmla="*/ 1425187 h 3291854"/>
              <a:gd name="connsiteX11-2317" fmla="*/ 5399916 w 8732396"/>
              <a:gd name="connsiteY11-2318" fmla="*/ 1595134 h 3291854"/>
              <a:gd name="connsiteX12-2319" fmla="*/ 5664076 w 8732396"/>
              <a:gd name="connsiteY12-2320" fmla="*/ 14 h 3291854"/>
              <a:gd name="connsiteX13-2321" fmla="*/ 6070476 w 8732396"/>
              <a:gd name="connsiteY13-2322" fmla="*/ 3291854 h 3291854"/>
              <a:gd name="connsiteX14-2323" fmla="*/ 6314316 w 8732396"/>
              <a:gd name="connsiteY14-2324" fmla="*/ 1666254 h 3291854"/>
              <a:gd name="connsiteX15-2325" fmla="*/ 6631288 w 8732396"/>
              <a:gd name="connsiteY15-2326" fmla="*/ 1936392 h 3291854"/>
              <a:gd name="connsiteX16-2327" fmla="*/ 6927742 w 8732396"/>
              <a:gd name="connsiteY16-2328" fmla="*/ 1198894 h 3291854"/>
              <a:gd name="connsiteX17-2329" fmla="*/ 7134227 w 8732396"/>
              <a:gd name="connsiteY17-2330" fmla="*/ 1583002 h 3291854"/>
              <a:gd name="connsiteX18-2331" fmla="*/ 7269356 w 8732396"/>
              <a:gd name="connsiteY18-2332" fmla="*/ 1666254 h 3291854"/>
              <a:gd name="connsiteX19-2333" fmla="*/ 8732396 w 8732396"/>
              <a:gd name="connsiteY19-2334" fmla="*/ 1666254 h 3291854"/>
              <a:gd name="connsiteX0-2335" fmla="*/ 0 w 8732396"/>
              <a:gd name="connsiteY0-2336" fmla="*/ 1706894 h 3291854"/>
              <a:gd name="connsiteX1-2337" fmla="*/ 1009892 w 8732396"/>
              <a:gd name="connsiteY1-2338" fmla="*/ 1707176 h 3291854"/>
              <a:gd name="connsiteX2-2339" fmla="*/ 1075440 w 8732396"/>
              <a:gd name="connsiteY2-2340" fmla="*/ 1655217 h 3291854"/>
              <a:gd name="connsiteX3-2341" fmla="*/ 1207871 w 8732396"/>
              <a:gd name="connsiteY3-2342" fmla="*/ 1520316 h 3291854"/>
              <a:gd name="connsiteX4-2343" fmla="*/ 1474509 w 8732396"/>
              <a:gd name="connsiteY4-2344" fmla="*/ 1721699 h 3291854"/>
              <a:gd name="connsiteX5-2345" fmla="*/ 1762478 w 8732396"/>
              <a:gd name="connsiteY5-2346" fmla="*/ 2682142 h 3291854"/>
              <a:gd name="connsiteX6-2347" fmla="*/ 3119779 w 8732396"/>
              <a:gd name="connsiteY6-2348" fmla="*/ 1704011 h 3291854"/>
              <a:gd name="connsiteX7-2349" fmla="*/ 4891916 w 8732396"/>
              <a:gd name="connsiteY7-2350" fmla="*/ 1706894 h 3291854"/>
              <a:gd name="connsiteX8-2351" fmla="*/ 4952802 w 8732396"/>
              <a:gd name="connsiteY8-2352" fmla="*/ 1660458 h 3291854"/>
              <a:gd name="connsiteX9-2353" fmla="*/ 5052791 w 8732396"/>
              <a:gd name="connsiteY9-2354" fmla="*/ 1425187 h 3291854"/>
              <a:gd name="connsiteX10-2355" fmla="*/ 5399916 w 8732396"/>
              <a:gd name="connsiteY10-2356" fmla="*/ 1595134 h 3291854"/>
              <a:gd name="connsiteX11-2357" fmla="*/ 5664076 w 8732396"/>
              <a:gd name="connsiteY11-2358" fmla="*/ 14 h 3291854"/>
              <a:gd name="connsiteX12-2359" fmla="*/ 6070476 w 8732396"/>
              <a:gd name="connsiteY12-2360" fmla="*/ 3291854 h 3291854"/>
              <a:gd name="connsiteX13-2361" fmla="*/ 6314316 w 8732396"/>
              <a:gd name="connsiteY13-2362" fmla="*/ 1666254 h 3291854"/>
              <a:gd name="connsiteX14-2363" fmla="*/ 6631288 w 8732396"/>
              <a:gd name="connsiteY14-2364" fmla="*/ 1936392 h 3291854"/>
              <a:gd name="connsiteX15-2365" fmla="*/ 6927742 w 8732396"/>
              <a:gd name="connsiteY15-2366" fmla="*/ 1198894 h 3291854"/>
              <a:gd name="connsiteX16-2367" fmla="*/ 7134227 w 8732396"/>
              <a:gd name="connsiteY16-2368" fmla="*/ 1583002 h 3291854"/>
              <a:gd name="connsiteX17-2369" fmla="*/ 7269356 w 8732396"/>
              <a:gd name="connsiteY17-2370" fmla="*/ 1666254 h 3291854"/>
              <a:gd name="connsiteX18-2371" fmla="*/ 8732396 w 8732396"/>
              <a:gd name="connsiteY18-2372" fmla="*/ 1666254 h 3291854"/>
              <a:gd name="connsiteX0-2373" fmla="*/ 0 w 8732396"/>
              <a:gd name="connsiteY0-2374" fmla="*/ 1706894 h 3291854"/>
              <a:gd name="connsiteX1-2375" fmla="*/ 1009892 w 8732396"/>
              <a:gd name="connsiteY1-2376" fmla="*/ 1707176 h 3291854"/>
              <a:gd name="connsiteX2-2377" fmla="*/ 1075440 w 8732396"/>
              <a:gd name="connsiteY2-2378" fmla="*/ 1655217 h 3291854"/>
              <a:gd name="connsiteX3-2379" fmla="*/ 1207871 w 8732396"/>
              <a:gd name="connsiteY3-2380" fmla="*/ 1520316 h 3291854"/>
              <a:gd name="connsiteX4-2381" fmla="*/ 1474509 w 8732396"/>
              <a:gd name="connsiteY4-2382" fmla="*/ 1721699 h 3291854"/>
              <a:gd name="connsiteX5-2383" fmla="*/ 3119779 w 8732396"/>
              <a:gd name="connsiteY5-2384" fmla="*/ 1704011 h 3291854"/>
              <a:gd name="connsiteX6-2385" fmla="*/ 4891916 w 8732396"/>
              <a:gd name="connsiteY6-2386" fmla="*/ 1706894 h 3291854"/>
              <a:gd name="connsiteX7-2387" fmla="*/ 4952802 w 8732396"/>
              <a:gd name="connsiteY7-2388" fmla="*/ 1660458 h 3291854"/>
              <a:gd name="connsiteX8-2389" fmla="*/ 5052791 w 8732396"/>
              <a:gd name="connsiteY8-2390" fmla="*/ 1425187 h 3291854"/>
              <a:gd name="connsiteX9-2391" fmla="*/ 5399916 w 8732396"/>
              <a:gd name="connsiteY9-2392" fmla="*/ 1595134 h 3291854"/>
              <a:gd name="connsiteX10-2393" fmla="*/ 5664076 w 8732396"/>
              <a:gd name="connsiteY10-2394" fmla="*/ 14 h 3291854"/>
              <a:gd name="connsiteX11-2395" fmla="*/ 6070476 w 8732396"/>
              <a:gd name="connsiteY11-2396" fmla="*/ 3291854 h 3291854"/>
              <a:gd name="connsiteX12-2397" fmla="*/ 6314316 w 8732396"/>
              <a:gd name="connsiteY12-2398" fmla="*/ 1666254 h 3291854"/>
              <a:gd name="connsiteX13-2399" fmla="*/ 6631288 w 8732396"/>
              <a:gd name="connsiteY13-2400" fmla="*/ 1936392 h 3291854"/>
              <a:gd name="connsiteX14-2401" fmla="*/ 6927742 w 8732396"/>
              <a:gd name="connsiteY14-2402" fmla="*/ 1198894 h 3291854"/>
              <a:gd name="connsiteX15-2403" fmla="*/ 7134227 w 8732396"/>
              <a:gd name="connsiteY15-2404" fmla="*/ 1583002 h 3291854"/>
              <a:gd name="connsiteX16-2405" fmla="*/ 7269356 w 8732396"/>
              <a:gd name="connsiteY16-2406" fmla="*/ 1666254 h 3291854"/>
              <a:gd name="connsiteX17-2407" fmla="*/ 8732396 w 8732396"/>
              <a:gd name="connsiteY17-2408" fmla="*/ 1666254 h 3291854"/>
              <a:gd name="connsiteX0-2409" fmla="*/ 0 w 8732396"/>
              <a:gd name="connsiteY0-2410" fmla="*/ 1706894 h 3291854"/>
              <a:gd name="connsiteX1-2411" fmla="*/ 1009892 w 8732396"/>
              <a:gd name="connsiteY1-2412" fmla="*/ 1707176 h 3291854"/>
              <a:gd name="connsiteX2-2413" fmla="*/ 1075440 w 8732396"/>
              <a:gd name="connsiteY2-2414" fmla="*/ 1655217 h 3291854"/>
              <a:gd name="connsiteX3-2415" fmla="*/ 1207871 w 8732396"/>
              <a:gd name="connsiteY3-2416" fmla="*/ 1520316 h 3291854"/>
              <a:gd name="connsiteX4-2417" fmla="*/ 3119779 w 8732396"/>
              <a:gd name="connsiteY4-2418" fmla="*/ 1704011 h 3291854"/>
              <a:gd name="connsiteX5-2419" fmla="*/ 4891916 w 8732396"/>
              <a:gd name="connsiteY5-2420" fmla="*/ 1706894 h 3291854"/>
              <a:gd name="connsiteX6-2421" fmla="*/ 4952802 w 8732396"/>
              <a:gd name="connsiteY6-2422" fmla="*/ 1660458 h 3291854"/>
              <a:gd name="connsiteX7-2423" fmla="*/ 5052791 w 8732396"/>
              <a:gd name="connsiteY7-2424" fmla="*/ 1425187 h 3291854"/>
              <a:gd name="connsiteX8-2425" fmla="*/ 5399916 w 8732396"/>
              <a:gd name="connsiteY8-2426" fmla="*/ 1595134 h 3291854"/>
              <a:gd name="connsiteX9-2427" fmla="*/ 5664076 w 8732396"/>
              <a:gd name="connsiteY9-2428" fmla="*/ 14 h 3291854"/>
              <a:gd name="connsiteX10-2429" fmla="*/ 6070476 w 8732396"/>
              <a:gd name="connsiteY10-2430" fmla="*/ 3291854 h 3291854"/>
              <a:gd name="connsiteX11-2431" fmla="*/ 6314316 w 8732396"/>
              <a:gd name="connsiteY11-2432" fmla="*/ 1666254 h 3291854"/>
              <a:gd name="connsiteX12-2433" fmla="*/ 6631288 w 8732396"/>
              <a:gd name="connsiteY12-2434" fmla="*/ 1936392 h 3291854"/>
              <a:gd name="connsiteX13-2435" fmla="*/ 6927742 w 8732396"/>
              <a:gd name="connsiteY13-2436" fmla="*/ 1198894 h 3291854"/>
              <a:gd name="connsiteX14-2437" fmla="*/ 7134227 w 8732396"/>
              <a:gd name="connsiteY14-2438" fmla="*/ 1583002 h 3291854"/>
              <a:gd name="connsiteX15-2439" fmla="*/ 7269356 w 8732396"/>
              <a:gd name="connsiteY15-2440" fmla="*/ 1666254 h 3291854"/>
              <a:gd name="connsiteX16-2441" fmla="*/ 8732396 w 8732396"/>
              <a:gd name="connsiteY16-2442" fmla="*/ 1666254 h 3291854"/>
              <a:gd name="connsiteX0-2443" fmla="*/ 0 w 8732396"/>
              <a:gd name="connsiteY0-2444" fmla="*/ 1706894 h 3291854"/>
              <a:gd name="connsiteX1-2445" fmla="*/ 1009892 w 8732396"/>
              <a:gd name="connsiteY1-2446" fmla="*/ 1707176 h 3291854"/>
              <a:gd name="connsiteX2-2447" fmla="*/ 1075440 w 8732396"/>
              <a:gd name="connsiteY2-2448" fmla="*/ 1655217 h 3291854"/>
              <a:gd name="connsiteX3-2449" fmla="*/ 3119779 w 8732396"/>
              <a:gd name="connsiteY3-2450" fmla="*/ 1704011 h 3291854"/>
              <a:gd name="connsiteX4-2451" fmla="*/ 4891916 w 8732396"/>
              <a:gd name="connsiteY4-2452" fmla="*/ 1706894 h 3291854"/>
              <a:gd name="connsiteX5-2453" fmla="*/ 4952802 w 8732396"/>
              <a:gd name="connsiteY5-2454" fmla="*/ 1660458 h 3291854"/>
              <a:gd name="connsiteX6-2455" fmla="*/ 5052791 w 8732396"/>
              <a:gd name="connsiteY6-2456" fmla="*/ 1425187 h 3291854"/>
              <a:gd name="connsiteX7-2457" fmla="*/ 5399916 w 8732396"/>
              <a:gd name="connsiteY7-2458" fmla="*/ 1595134 h 3291854"/>
              <a:gd name="connsiteX8-2459" fmla="*/ 5664076 w 8732396"/>
              <a:gd name="connsiteY8-2460" fmla="*/ 14 h 3291854"/>
              <a:gd name="connsiteX9-2461" fmla="*/ 6070476 w 8732396"/>
              <a:gd name="connsiteY9-2462" fmla="*/ 3291854 h 3291854"/>
              <a:gd name="connsiteX10-2463" fmla="*/ 6314316 w 8732396"/>
              <a:gd name="connsiteY10-2464" fmla="*/ 1666254 h 3291854"/>
              <a:gd name="connsiteX11-2465" fmla="*/ 6631288 w 8732396"/>
              <a:gd name="connsiteY11-2466" fmla="*/ 1936392 h 3291854"/>
              <a:gd name="connsiteX12-2467" fmla="*/ 6927742 w 8732396"/>
              <a:gd name="connsiteY12-2468" fmla="*/ 1198894 h 3291854"/>
              <a:gd name="connsiteX13-2469" fmla="*/ 7134227 w 8732396"/>
              <a:gd name="connsiteY13-2470" fmla="*/ 1583002 h 3291854"/>
              <a:gd name="connsiteX14-2471" fmla="*/ 7269356 w 8732396"/>
              <a:gd name="connsiteY14-2472" fmla="*/ 1666254 h 3291854"/>
              <a:gd name="connsiteX15-2473" fmla="*/ 8732396 w 8732396"/>
              <a:gd name="connsiteY15-2474" fmla="*/ 1666254 h 3291854"/>
              <a:gd name="connsiteX0-2475" fmla="*/ 0 w 8732396"/>
              <a:gd name="connsiteY0-2476" fmla="*/ 1706894 h 3291854"/>
              <a:gd name="connsiteX1-2477" fmla="*/ 1009892 w 8732396"/>
              <a:gd name="connsiteY1-2478" fmla="*/ 1707176 h 3291854"/>
              <a:gd name="connsiteX2-2479" fmla="*/ 3119779 w 8732396"/>
              <a:gd name="connsiteY2-2480" fmla="*/ 1704011 h 3291854"/>
              <a:gd name="connsiteX3-2481" fmla="*/ 4891916 w 8732396"/>
              <a:gd name="connsiteY3-2482" fmla="*/ 1706894 h 3291854"/>
              <a:gd name="connsiteX4-2483" fmla="*/ 4952802 w 8732396"/>
              <a:gd name="connsiteY4-2484" fmla="*/ 1660458 h 3291854"/>
              <a:gd name="connsiteX5-2485" fmla="*/ 5052791 w 8732396"/>
              <a:gd name="connsiteY5-2486" fmla="*/ 1425187 h 3291854"/>
              <a:gd name="connsiteX6-2487" fmla="*/ 5399916 w 8732396"/>
              <a:gd name="connsiteY6-2488" fmla="*/ 1595134 h 3291854"/>
              <a:gd name="connsiteX7-2489" fmla="*/ 5664076 w 8732396"/>
              <a:gd name="connsiteY7-2490" fmla="*/ 14 h 3291854"/>
              <a:gd name="connsiteX8-2491" fmla="*/ 6070476 w 8732396"/>
              <a:gd name="connsiteY8-2492" fmla="*/ 3291854 h 3291854"/>
              <a:gd name="connsiteX9-2493" fmla="*/ 6314316 w 8732396"/>
              <a:gd name="connsiteY9-2494" fmla="*/ 1666254 h 3291854"/>
              <a:gd name="connsiteX10-2495" fmla="*/ 6631288 w 8732396"/>
              <a:gd name="connsiteY10-2496" fmla="*/ 1936392 h 3291854"/>
              <a:gd name="connsiteX11-2497" fmla="*/ 6927742 w 8732396"/>
              <a:gd name="connsiteY11-2498" fmla="*/ 1198894 h 3291854"/>
              <a:gd name="connsiteX12-2499" fmla="*/ 7134227 w 8732396"/>
              <a:gd name="connsiteY12-2500" fmla="*/ 1583002 h 3291854"/>
              <a:gd name="connsiteX13-2501" fmla="*/ 7269356 w 8732396"/>
              <a:gd name="connsiteY13-2502" fmla="*/ 1666254 h 3291854"/>
              <a:gd name="connsiteX14-2503" fmla="*/ 8732396 w 8732396"/>
              <a:gd name="connsiteY14-2504" fmla="*/ 1666254 h 3291854"/>
              <a:gd name="connsiteX0-2505" fmla="*/ 0 w 8732396"/>
              <a:gd name="connsiteY0-2506" fmla="*/ 1706894 h 3291854"/>
              <a:gd name="connsiteX1-2507" fmla="*/ 3119779 w 8732396"/>
              <a:gd name="connsiteY1-2508" fmla="*/ 1704011 h 3291854"/>
              <a:gd name="connsiteX2-2509" fmla="*/ 4891916 w 8732396"/>
              <a:gd name="connsiteY2-2510" fmla="*/ 1706894 h 3291854"/>
              <a:gd name="connsiteX3-2511" fmla="*/ 4952802 w 8732396"/>
              <a:gd name="connsiteY3-2512" fmla="*/ 1660458 h 3291854"/>
              <a:gd name="connsiteX4-2513" fmla="*/ 5052791 w 8732396"/>
              <a:gd name="connsiteY4-2514" fmla="*/ 1425187 h 3291854"/>
              <a:gd name="connsiteX5-2515" fmla="*/ 5399916 w 8732396"/>
              <a:gd name="connsiteY5-2516" fmla="*/ 1595134 h 3291854"/>
              <a:gd name="connsiteX6-2517" fmla="*/ 5664076 w 8732396"/>
              <a:gd name="connsiteY6-2518" fmla="*/ 14 h 3291854"/>
              <a:gd name="connsiteX7-2519" fmla="*/ 6070476 w 8732396"/>
              <a:gd name="connsiteY7-2520" fmla="*/ 3291854 h 3291854"/>
              <a:gd name="connsiteX8-2521" fmla="*/ 6314316 w 8732396"/>
              <a:gd name="connsiteY8-2522" fmla="*/ 1666254 h 3291854"/>
              <a:gd name="connsiteX9-2523" fmla="*/ 6631288 w 8732396"/>
              <a:gd name="connsiteY9-2524" fmla="*/ 1936392 h 3291854"/>
              <a:gd name="connsiteX10-2525" fmla="*/ 6927742 w 8732396"/>
              <a:gd name="connsiteY10-2526" fmla="*/ 1198894 h 3291854"/>
              <a:gd name="connsiteX11-2527" fmla="*/ 7134227 w 8732396"/>
              <a:gd name="connsiteY11-2528" fmla="*/ 1583002 h 3291854"/>
              <a:gd name="connsiteX12-2529" fmla="*/ 7269356 w 8732396"/>
              <a:gd name="connsiteY12-2530" fmla="*/ 1666254 h 3291854"/>
              <a:gd name="connsiteX13-2531" fmla="*/ 8732396 w 8732396"/>
              <a:gd name="connsiteY13-2532" fmla="*/ 1666254 h 3291854"/>
              <a:gd name="connsiteX0-2533" fmla="*/ 0 w 5612617"/>
              <a:gd name="connsiteY0-2534" fmla="*/ 1704011 h 3291854"/>
              <a:gd name="connsiteX1-2535" fmla="*/ 1772137 w 5612617"/>
              <a:gd name="connsiteY1-2536" fmla="*/ 1706894 h 3291854"/>
              <a:gd name="connsiteX2-2537" fmla="*/ 1833023 w 5612617"/>
              <a:gd name="connsiteY2-2538" fmla="*/ 1660458 h 3291854"/>
              <a:gd name="connsiteX3-2539" fmla="*/ 1933012 w 5612617"/>
              <a:gd name="connsiteY3-2540" fmla="*/ 1425187 h 3291854"/>
              <a:gd name="connsiteX4-2541" fmla="*/ 2280137 w 5612617"/>
              <a:gd name="connsiteY4-2542" fmla="*/ 1595134 h 3291854"/>
              <a:gd name="connsiteX5-2543" fmla="*/ 2544297 w 5612617"/>
              <a:gd name="connsiteY5-2544" fmla="*/ 14 h 3291854"/>
              <a:gd name="connsiteX6-2545" fmla="*/ 2950697 w 5612617"/>
              <a:gd name="connsiteY6-2546" fmla="*/ 3291854 h 3291854"/>
              <a:gd name="connsiteX7-2547" fmla="*/ 3194537 w 5612617"/>
              <a:gd name="connsiteY7-2548" fmla="*/ 1666254 h 3291854"/>
              <a:gd name="connsiteX8-2549" fmla="*/ 3511509 w 5612617"/>
              <a:gd name="connsiteY8-2550" fmla="*/ 1936392 h 3291854"/>
              <a:gd name="connsiteX9-2551" fmla="*/ 3807963 w 5612617"/>
              <a:gd name="connsiteY9-2552" fmla="*/ 1198894 h 3291854"/>
              <a:gd name="connsiteX10-2553" fmla="*/ 4014448 w 5612617"/>
              <a:gd name="connsiteY10-2554" fmla="*/ 1583002 h 3291854"/>
              <a:gd name="connsiteX11-2555" fmla="*/ 4149577 w 5612617"/>
              <a:gd name="connsiteY11-2556" fmla="*/ 1666254 h 3291854"/>
              <a:gd name="connsiteX12-2557" fmla="*/ 5612617 w 5612617"/>
              <a:gd name="connsiteY12-2558" fmla="*/ 1666254 h 3291854"/>
              <a:gd name="connsiteX0-2559" fmla="*/ 0 w 7254678"/>
              <a:gd name="connsiteY0-2560" fmla="*/ 1704011 h 3291854"/>
              <a:gd name="connsiteX1-2561" fmla="*/ 1772137 w 7254678"/>
              <a:gd name="connsiteY1-2562" fmla="*/ 1706894 h 3291854"/>
              <a:gd name="connsiteX2-2563" fmla="*/ 1833023 w 7254678"/>
              <a:gd name="connsiteY2-2564" fmla="*/ 1660458 h 3291854"/>
              <a:gd name="connsiteX3-2565" fmla="*/ 1933012 w 7254678"/>
              <a:gd name="connsiteY3-2566" fmla="*/ 1425187 h 3291854"/>
              <a:gd name="connsiteX4-2567" fmla="*/ 2280137 w 7254678"/>
              <a:gd name="connsiteY4-2568" fmla="*/ 1595134 h 3291854"/>
              <a:gd name="connsiteX5-2569" fmla="*/ 2544297 w 7254678"/>
              <a:gd name="connsiteY5-2570" fmla="*/ 14 h 3291854"/>
              <a:gd name="connsiteX6-2571" fmla="*/ 2950697 w 7254678"/>
              <a:gd name="connsiteY6-2572" fmla="*/ 3291854 h 3291854"/>
              <a:gd name="connsiteX7-2573" fmla="*/ 3194537 w 7254678"/>
              <a:gd name="connsiteY7-2574" fmla="*/ 1666254 h 3291854"/>
              <a:gd name="connsiteX8-2575" fmla="*/ 3511509 w 7254678"/>
              <a:gd name="connsiteY8-2576" fmla="*/ 1936392 h 3291854"/>
              <a:gd name="connsiteX9-2577" fmla="*/ 3807963 w 7254678"/>
              <a:gd name="connsiteY9-2578" fmla="*/ 1198894 h 3291854"/>
              <a:gd name="connsiteX10-2579" fmla="*/ 4014448 w 7254678"/>
              <a:gd name="connsiteY10-2580" fmla="*/ 1583002 h 3291854"/>
              <a:gd name="connsiteX11-2581" fmla="*/ 4149577 w 7254678"/>
              <a:gd name="connsiteY11-2582" fmla="*/ 1666254 h 3291854"/>
              <a:gd name="connsiteX12-2583" fmla="*/ 7254678 w 7254678"/>
              <a:gd name="connsiteY12-2584" fmla="*/ 1666254 h 3291854"/>
              <a:gd name="connsiteX0-2585" fmla="*/ 0 w 12436591"/>
              <a:gd name="connsiteY0-2586" fmla="*/ 1704011 h 3291854"/>
              <a:gd name="connsiteX1-2587" fmla="*/ 6954050 w 12436591"/>
              <a:gd name="connsiteY1-2588" fmla="*/ 1706894 h 3291854"/>
              <a:gd name="connsiteX2-2589" fmla="*/ 7014936 w 12436591"/>
              <a:gd name="connsiteY2-2590" fmla="*/ 1660458 h 3291854"/>
              <a:gd name="connsiteX3-2591" fmla="*/ 7114925 w 12436591"/>
              <a:gd name="connsiteY3-2592" fmla="*/ 1425187 h 3291854"/>
              <a:gd name="connsiteX4-2593" fmla="*/ 7462050 w 12436591"/>
              <a:gd name="connsiteY4-2594" fmla="*/ 1595134 h 3291854"/>
              <a:gd name="connsiteX5-2595" fmla="*/ 7726210 w 12436591"/>
              <a:gd name="connsiteY5-2596" fmla="*/ 14 h 3291854"/>
              <a:gd name="connsiteX6-2597" fmla="*/ 8132610 w 12436591"/>
              <a:gd name="connsiteY6-2598" fmla="*/ 3291854 h 3291854"/>
              <a:gd name="connsiteX7-2599" fmla="*/ 8376450 w 12436591"/>
              <a:gd name="connsiteY7-2600" fmla="*/ 1666254 h 3291854"/>
              <a:gd name="connsiteX8-2601" fmla="*/ 8693422 w 12436591"/>
              <a:gd name="connsiteY8-2602" fmla="*/ 1936392 h 3291854"/>
              <a:gd name="connsiteX9-2603" fmla="*/ 8989876 w 12436591"/>
              <a:gd name="connsiteY9-2604" fmla="*/ 1198894 h 3291854"/>
              <a:gd name="connsiteX10-2605" fmla="*/ 9196361 w 12436591"/>
              <a:gd name="connsiteY10-2606" fmla="*/ 1583002 h 3291854"/>
              <a:gd name="connsiteX11-2607" fmla="*/ 9331490 w 12436591"/>
              <a:gd name="connsiteY11-2608" fmla="*/ 1666254 h 3291854"/>
              <a:gd name="connsiteX12-2609" fmla="*/ 12436591 w 12436591"/>
              <a:gd name="connsiteY12-2610" fmla="*/ 1666254 h 3291854"/>
            </a:gdLst>
            <a:ahLst/>
            <a:cxnLst>
              <a:cxn ang="0">
                <a:pos x="connsiteX0-2585" y="connsiteY0-2586"/>
              </a:cxn>
              <a:cxn ang="0">
                <a:pos x="connsiteX1-2587" y="connsiteY1-2588"/>
              </a:cxn>
              <a:cxn ang="0">
                <a:pos x="connsiteX2-2589" y="connsiteY2-2590"/>
              </a:cxn>
              <a:cxn ang="0">
                <a:pos x="connsiteX3-2591" y="connsiteY3-2592"/>
              </a:cxn>
              <a:cxn ang="0">
                <a:pos x="connsiteX4-2593" y="connsiteY4-2594"/>
              </a:cxn>
              <a:cxn ang="0">
                <a:pos x="connsiteX5-2595" y="connsiteY5-2596"/>
              </a:cxn>
              <a:cxn ang="0">
                <a:pos x="connsiteX6-2597" y="connsiteY6-2598"/>
              </a:cxn>
              <a:cxn ang="0">
                <a:pos x="connsiteX7-2599" y="connsiteY7-2600"/>
              </a:cxn>
              <a:cxn ang="0">
                <a:pos x="connsiteX8-2601" y="connsiteY8-2602"/>
              </a:cxn>
              <a:cxn ang="0">
                <a:pos x="connsiteX9-2603" y="connsiteY9-2604"/>
              </a:cxn>
              <a:cxn ang="0">
                <a:pos x="connsiteX10-2605" y="connsiteY10-2606"/>
              </a:cxn>
              <a:cxn ang="0">
                <a:pos x="connsiteX11-2607" y="connsiteY11-2608"/>
              </a:cxn>
              <a:cxn ang="0">
                <a:pos x="connsiteX12-2609" y="connsiteY12-2610"/>
              </a:cxn>
            </a:cxnLst>
            <a:rect l="l" t="t" r="r" b="b"/>
            <a:pathLst>
              <a:path w="12436591" h="3291854">
                <a:moveTo>
                  <a:pt x="0" y="1704011"/>
                </a:moveTo>
                <a:lnTo>
                  <a:pt x="6954050" y="1706894"/>
                </a:lnTo>
                <a:cubicBezTo>
                  <a:pt x="6992935" y="1703189"/>
                  <a:pt x="7001457" y="1685625"/>
                  <a:pt x="7014936" y="1660458"/>
                </a:cubicBezTo>
                <a:cubicBezTo>
                  <a:pt x="7028415" y="1635291"/>
                  <a:pt x="7038184" y="1435268"/>
                  <a:pt x="7114925" y="1425187"/>
                </a:cubicBezTo>
                <a:cubicBezTo>
                  <a:pt x="7191666" y="1415107"/>
                  <a:pt x="7360169" y="1832663"/>
                  <a:pt x="7462050" y="1595134"/>
                </a:cubicBezTo>
                <a:cubicBezTo>
                  <a:pt x="7563931" y="1357605"/>
                  <a:pt x="7601408" y="-5150"/>
                  <a:pt x="7726210" y="14"/>
                </a:cubicBezTo>
                <a:cubicBezTo>
                  <a:pt x="7851012" y="5178"/>
                  <a:pt x="8019333" y="3291535"/>
                  <a:pt x="8132610" y="3291854"/>
                </a:cubicBezTo>
                <a:cubicBezTo>
                  <a:pt x="8245887" y="3292173"/>
                  <a:pt x="8282981" y="1892164"/>
                  <a:pt x="8376450" y="1666254"/>
                </a:cubicBezTo>
                <a:cubicBezTo>
                  <a:pt x="8469919" y="1440344"/>
                  <a:pt x="8591184" y="2014285"/>
                  <a:pt x="8693422" y="1936392"/>
                </a:cubicBezTo>
                <a:cubicBezTo>
                  <a:pt x="8795660" y="1858499"/>
                  <a:pt x="8906053" y="1257792"/>
                  <a:pt x="8989876" y="1198894"/>
                </a:cubicBezTo>
                <a:cubicBezTo>
                  <a:pt x="9073699" y="1139996"/>
                  <a:pt x="9163630" y="1536575"/>
                  <a:pt x="9196361" y="1583002"/>
                </a:cubicBezTo>
                <a:cubicBezTo>
                  <a:pt x="9229092" y="1629429"/>
                  <a:pt x="9265221" y="1661255"/>
                  <a:pt x="9331490" y="1666254"/>
                </a:cubicBezTo>
                <a:lnTo>
                  <a:pt x="12436591" y="1666254"/>
                </a:lnTo>
              </a:path>
            </a:pathLst>
          </a:cu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4" descr="Výsledok vyhľadávania obrázkov pre dopyt jan jánsky plaketa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3"/>
          <a:stretch/>
        </p:blipFill>
        <p:spPr bwMode="auto">
          <a:xfrm>
            <a:off x="609600" y="2133600"/>
            <a:ext cx="2066925" cy="217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66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304800"/>
            <a:ext cx="48768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>
                <a:solidFill>
                  <a:srgbClr val="F43A3A"/>
                </a:solidFill>
                <a:latin typeface="Segoe Script" panose="030B0504020000000003" pitchFamily="66" charset="0"/>
              </a:rPr>
              <a:t>p</a:t>
            </a:r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>rof. MUDr. </a:t>
            </a:r>
            <a:r>
              <a:rPr lang="sk-SK" sz="2800" b="1" dirty="0" err="1" smtClean="0">
                <a:solidFill>
                  <a:srgbClr val="F43A3A"/>
                </a:solidFill>
                <a:latin typeface="Segoe Script" panose="030B0504020000000003" pitchFamily="66" charset="0"/>
              </a:rPr>
              <a:t>Jan</a:t>
            </a:r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> </a:t>
            </a:r>
            <a:r>
              <a:rPr lang="sk-SK" sz="2800" b="1" dirty="0" err="1" smtClean="0">
                <a:solidFill>
                  <a:srgbClr val="F43A3A"/>
                </a:solidFill>
                <a:latin typeface="Segoe Script" panose="030B0504020000000003" pitchFamily="66" charset="0"/>
              </a:rPr>
              <a:t>Janský</a:t>
            </a:r>
            <a:endParaRPr lang="sk-SK" sz="2800" b="1" dirty="0" smtClean="0">
              <a:solidFill>
                <a:srgbClr val="F43A3A"/>
              </a:solidFill>
              <a:latin typeface="Segoe Script" panose="030B0504020000000003" pitchFamily="66" charset="0"/>
            </a:endParaRPr>
          </a:p>
          <a:p>
            <a:endParaRPr lang="sk-SK" sz="2800" b="1" dirty="0" smtClean="0">
              <a:solidFill>
                <a:srgbClr val="F43A3A"/>
              </a:solidFill>
              <a:latin typeface="Segoe Script" panose="030B05040200000000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lekár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opísal delenie ľudskej krvi             na štyri základné krvné skupiny</a:t>
            </a:r>
          </a:p>
          <a:p>
            <a:r>
              <a:rPr lang="sk-S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l, ll, lll, </a:t>
            </a:r>
            <a:r>
              <a:rPr lang="sk-SK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</a:p>
          <a:p>
            <a:endParaRPr lang="en-US" sz="2800" dirty="0">
              <a:latin typeface="Segoe Script" panose="030B0504020000000003" pitchFamily="66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76200"/>
            <a:ext cx="2831614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G:\ZDRAVÁ ŠKOLA\DEŇ DARCOV KRVI\krvná skupina l – k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57585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31056" y="3964200"/>
            <a:ext cx="8229600" cy="715962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>Neskôr:</a:t>
            </a:r>
            <a:endParaRPr lang="en-US" sz="28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chemeClr val="tx1"/>
                </a:solidFill>
                <a:latin typeface="Segoe Script" panose="030B0504020000000003" pitchFamily="66" charset="0"/>
              </a:rPr>
              <a:t>„Ráno darca – večer príjemca.“</a:t>
            </a:r>
            <a:br>
              <a:rPr lang="sk-SK" sz="2800" b="1" dirty="0" smtClean="0">
                <a:solidFill>
                  <a:schemeClr val="tx1"/>
                </a:solidFill>
                <a:latin typeface="Segoe Script" panose="030B0504020000000003" pitchFamily="66" charset="0"/>
              </a:rPr>
            </a:br>
            <a:r>
              <a:rPr lang="sk-SK" sz="2800" b="1" dirty="0" smtClean="0">
                <a:solidFill>
                  <a:schemeClr val="tx1"/>
                </a:solidFill>
                <a:latin typeface="Segoe Script" panose="030B0504020000000003" pitchFamily="66" charset="0"/>
              </a:rPr>
              <a:t/>
            </a:r>
            <a:br>
              <a:rPr lang="sk-SK" sz="2800" b="1" dirty="0" smtClean="0">
                <a:solidFill>
                  <a:schemeClr val="tx1"/>
                </a:solidFill>
                <a:latin typeface="Segoe Script" panose="030B0504020000000003" pitchFamily="66" charset="0"/>
              </a:rPr>
            </a:br>
            <a:r>
              <a:rPr lang="sk-SK" sz="2800" b="1" dirty="0" smtClean="0">
                <a:solidFill>
                  <a:schemeClr val="tx1"/>
                </a:solidFill>
                <a:latin typeface="Segoe Script" panose="030B0504020000000003" pitchFamily="66" charset="0"/>
              </a:rPr>
              <a:t>Každý z nás môže potrebovať krv.</a:t>
            </a:r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/>
            </a:r>
            <a:b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</a:br>
            <a:endParaRPr lang="en-US" sz="2800" dirty="0">
              <a:latin typeface="Segoe Script" panose="030B0504020000000003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42" y="3505200"/>
            <a:ext cx="1623857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7200" y="3962400"/>
            <a:ext cx="4742542" cy="146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sk-SK" sz="3200" b="1" dirty="0" smtClean="0">
              <a:solidFill>
                <a:srgbClr val="F43A3A"/>
              </a:solidFill>
              <a:latin typeface="AR BLANCA" panose="02000000000000000000" pitchFamily="2" charset="0"/>
            </a:endParaRPr>
          </a:p>
          <a:p>
            <a:endParaRPr lang="sk-SK" sz="3200" b="1" dirty="0" smtClean="0">
              <a:solidFill>
                <a:srgbClr val="F43A3A"/>
              </a:solidFill>
              <a:latin typeface="AR BLANCA" panose="02000000000000000000" pitchFamily="2" charset="0"/>
            </a:endParaRPr>
          </a:p>
          <a:p>
            <a:endParaRPr lang="sk-SK" sz="3200" b="1" dirty="0">
              <a:solidFill>
                <a:srgbClr val="F43A3A"/>
              </a:solidFill>
              <a:latin typeface="AR BLANCA" panose="02000000000000000000" pitchFamily="2" charset="0"/>
            </a:endParaRPr>
          </a:p>
          <a:p>
            <a:endParaRPr lang="sk-SK" sz="3200" b="1" dirty="0" smtClean="0">
              <a:solidFill>
                <a:srgbClr val="F43A3A"/>
              </a:solidFill>
              <a:latin typeface="AR BLANCA" panose="02000000000000000000" pitchFamily="2" charset="0"/>
            </a:endParaRPr>
          </a:p>
          <a:p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>Pomôžme si navzájom.</a:t>
            </a:r>
            <a:b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</a:br>
            <a:r>
              <a:rPr lang="sk-SK" sz="3200" b="1" dirty="0" smtClean="0">
                <a:solidFill>
                  <a:schemeClr val="tx1"/>
                </a:solidFill>
                <a:latin typeface="AR BLANCA" panose="02000000000000000000" pitchFamily="2" charset="0"/>
              </a:rPr>
              <a:t/>
            </a:r>
            <a:br>
              <a:rPr lang="sk-SK" sz="3200" b="1" dirty="0" smtClean="0">
                <a:solidFill>
                  <a:schemeClr val="tx1"/>
                </a:solidFill>
                <a:latin typeface="AR BLANCA" panose="02000000000000000000" pitchFamily="2" charset="0"/>
              </a:rPr>
            </a:br>
            <a:r>
              <a:rPr lang="sk-SK" sz="3200" b="1" dirty="0" smtClean="0">
                <a:solidFill>
                  <a:srgbClr val="F43A3A"/>
                </a:solidFill>
                <a:latin typeface="AR BLANCA" panose="02000000000000000000" pitchFamily="2" charset="0"/>
              </a:rPr>
              <a:t/>
            </a:r>
            <a:br>
              <a:rPr lang="sk-SK" sz="3200" b="1" dirty="0" smtClean="0">
                <a:solidFill>
                  <a:srgbClr val="F43A3A"/>
                </a:solidFill>
                <a:latin typeface="AR BLANCA" panose="02000000000000000000" pitchFamily="2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5011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0" y="177805"/>
            <a:ext cx="9169234" cy="3200411"/>
          </a:xfrm>
          <a:custGeom>
            <a:avLst/>
            <a:gdLst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-1" fmla="*/ 0 w 5466080"/>
              <a:gd name="connsiteY0-2" fmla="*/ 1706880 h 3291840"/>
              <a:gd name="connsiteX1-3" fmla="*/ 1625600 w 5466080"/>
              <a:gd name="connsiteY1-4" fmla="*/ 1706880 h 3291840"/>
              <a:gd name="connsiteX2-5" fmla="*/ 2133600 w 5466080"/>
              <a:gd name="connsiteY2-6" fmla="*/ 1595120 h 3291840"/>
              <a:gd name="connsiteX3-7" fmla="*/ 2397760 w 5466080"/>
              <a:gd name="connsiteY3-8" fmla="*/ 0 h 3291840"/>
              <a:gd name="connsiteX4-9" fmla="*/ 2804160 w 5466080"/>
              <a:gd name="connsiteY4-10" fmla="*/ 3291840 h 3291840"/>
              <a:gd name="connsiteX5-11" fmla="*/ 3048000 w 5466080"/>
              <a:gd name="connsiteY5-12" fmla="*/ 1666240 h 3291840"/>
              <a:gd name="connsiteX6-13" fmla="*/ 3738880 w 5466080"/>
              <a:gd name="connsiteY6-14" fmla="*/ 1198880 h 3291840"/>
              <a:gd name="connsiteX7-15" fmla="*/ 4003040 w 5466080"/>
              <a:gd name="connsiteY7-16" fmla="*/ 1666240 h 3291840"/>
              <a:gd name="connsiteX8-17" fmla="*/ 5466080 w 5466080"/>
              <a:gd name="connsiteY8-18" fmla="*/ 1666240 h 3291840"/>
              <a:gd name="connsiteX0-19" fmla="*/ 0 w 5466080"/>
              <a:gd name="connsiteY0-20" fmla="*/ 1706880 h 3291840"/>
              <a:gd name="connsiteX1-21" fmla="*/ 1625600 w 5466080"/>
              <a:gd name="connsiteY1-22" fmla="*/ 1706880 h 3291840"/>
              <a:gd name="connsiteX2-23" fmla="*/ 2133600 w 5466080"/>
              <a:gd name="connsiteY2-24" fmla="*/ 1595120 h 3291840"/>
              <a:gd name="connsiteX3-25" fmla="*/ 2397760 w 5466080"/>
              <a:gd name="connsiteY3-26" fmla="*/ 0 h 3291840"/>
              <a:gd name="connsiteX4-27" fmla="*/ 2804160 w 5466080"/>
              <a:gd name="connsiteY4-28" fmla="*/ 3291840 h 3291840"/>
              <a:gd name="connsiteX5-29" fmla="*/ 3048000 w 5466080"/>
              <a:gd name="connsiteY5-30" fmla="*/ 1666240 h 3291840"/>
              <a:gd name="connsiteX6-31" fmla="*/ 3738880 w 5466080"/>
              <a:gd name="connsiteY6-32" fmla="*/ 1198880 h 3291840"/>
              <a:gd name="connsiteX7-33" fmla="*/ 4003040 w 5466080"/>
              <a:gd name="connsiteY7-34" fmla="*/ 1666240 h 3291840"/>
              <a:gd name="connsiteX8-35" fmla="*/ 5466080 w 5466080"/>
              <a:gd name="connsiteY8-36" fmla="*/ 1666240 h 3291840"/>
              <a:gd name="connsiteX0-37" fmla="*/ 0 w 5466080"/>
              <a:gd name="connsiteY0-38" fmla="*/ 1706880 h 3291840"/>
              <a:gd name="connsiteX1-39" fmla="*/ 1625600 w 5466080"/>
              <a:gd name="connsiteY1-40" fmla="*/ 1706880 h 3291840"/>
              <a:gd name="connsiteX2-41" fmla="*/ 2133600 w 5466080"/>
              <a:gd name="connsiteY2-42" fmla="*/ 1595120 h 3291840"/>
              <a:gd name="connsiteX3-43" fmla="*/ 2397760 w 5466080"/>
              <a:gd name="connsiteY3-44" fmla="*/ 0 h 3291840"/>
              <a:gd name="connsiteX4-45" fmla="*/ 2804160 w 5466080"/>
              <a:gd name="connsiteY4-46" fmla="*/ 3291840 h 3291840"/>
              <a:gd name="connsiteX5-47" fmla="*/ 3048000 w 5466080"/>
              <a:gd name="connsiteY5-48" fmla="*/ 1666240 h 3291840"/>
              <a:gd name="connsiteX6-49" fmla="*/ 3738880 w 5466080"/>
              <a:gd name="connsiteY6-50" fmla="*/ 1198880 h 3291840"/>
              <a:gd name="connsiteX7-51" fmla="*/ 4003040 w 5466080"/>
              <a:gd name="connsiteY7-52" fmla="*/ 1666240 h 3291840"/>
              <a:gd name="connsiteX8-53" fmla="*/ 5466080 w 5466080"/>
              <a:gd name="connsiteY8-54" fmla="*/ 1666240 h 3291840"/>
              <a:gd name="connsiteX0-55" fmla="*/ 0 w 5466080"/>
              <a:gd name="connsiteY0-56" fmla="*/ 1706880 h 3291840"/>
              <a:gd name="connsiteX1-57" fmla="*/ 1625600 w 5466080"/>
              <a:gd name="connsiteY1-58" fmla="*/ 1706880 h 3291840"/>
              <a:gd name="connsiteX2-59" fmla="*/ 2133600 w 5466080"/>
              <a:gd name="connsiteY2-60" fmla="*/ 1595120 h 3291840"/>
              <a:gd name="connsiteX3-61" fmla="*/ 2397760 w 5466080"/>
              <a:gd name="connsiteY3-62" fmla="*/ 0 h 3291840"/>
              <a:gd name="connsiteX4-63" fmla="*/ 2804160 w 5466080"/>
              <a:gd name="connsiteY4-64" fmla="*/ 3291840 h 3291840"/>
              <a:gd name="connsiteX5-65" fmla="*/ 3048000 w 5466080"/>
              <a:gd name="connsiteY5-66" fmla="*/ 1666240 h 3291840"/>
              <a:gd name="connsiteX6-67" fmla="*/ 3738880 w 5466080"/>
              <a:gd name="connsiteY6-68" fmla="*/ 1198880 h 3291840"/>
              <a:gd name="connsiteX7-69" fmla="*/ 4003040 w 5466080"/>
              <a:gd name="connsiteY7-70" fmla="*/ 1666240 h 3291840"/>
              <a:gd name="connsiteX8-71" fmla="*/ 5466080 w 5466080"/>
              <a:gd name="connsiteY8-72" fmla="*/ 1666240 h 3291840"/>
              <a:gd name="connsiteX0-73" fmla="*/ 0 w 5466080"/>
              <a:gd name="connsiteY0-74" fmla="*/ 1706880 h 3291840"/>
              <a:gd name="connsiteX1-75" fmla="*/ 1625600 w 5466080"/>
              <a:gd name="connsiteY1-76" fmla="*/ 1706880 h 3291840"/>
              <a:gd name="connsiteX2-77" fmla="*/ 2133600 w 5466080"/>
              <a:gd name="connsiteY2-78" fmla="*/ 1595120 h 3291840"/>
              <a:gd name="connsiteX3-79" fmla="*/ 2397760 w 5466080"/>
              <a:gd name="connsiteY3-80" fmla="*/ 0 h 3291840"/>
              <a:gd name="connsiteX4-81" fmla="*/ 2804160 w 5466080"/>
              <a:gd name="connsiteY4-82" fmla="*/ 3291840 h 3291840"/>
              <a:gd name="connsiteX5-83" fmla="*/ 3048000 w 5466080"/>
              <a:gd name="connsiteY5-84" fmla="*/ 1666240 h 3291840"/>
              <a:gd name="connsiteX6-85" fmla="*/ 3738880 w 5466080"/>
              <a:gd name="connsiteY6-86" fmla="*/ 1198880 h 3291840"/>
              <a:gd name="connsiteX7-87" fmla="*/ 4003040 w 5466080"/>
              <a:gd name="connsiteY7-88" fmla="*/ 1666240 h 3291840"/>
              <a:gd name="connsiteX8-89" fmla="*/ 5466080 w 5466080"/>
              <a:gd name="connsiteY8-90" fmla="*/ 1666240 h 3291840"/>
              <a:gd name="connsiteX0-91" fmla="*/ 0 w 5466080"/>
              <a:gd name="connsiteY0-92" fmla="*/ 1706880 h 3291840"/>
              <a:gd name="connsiteX1-93" fmla="*/ 1625600 w 5466080"/>
              <a:gd name="connsiteY1-94" fmla="*/ 1706880 h 3291840"/>
              <a:gd name="connsiteX2-95" fmla="*/ 2133600 w 5466080"/>
              <a:gd name="connsiteY2-96" fmla="*/ 1595120 h 3291840"/>
              <a:gd name="connsiteX3-97" fmla="*/ 2397760 w 5466080"/>
              <a:gd name="connsiteY3-98" fmla="*/ 0 h 3291840"/>
              <a:gd name="connsiteX4-99" fmla="*/ 2804160 w 5466080"/>
              <a:gd name="connsiteY4-100" fmla="*/ 3291840 h 3291840"/>
              <a:gd name="connsiteX5-101" fmla="*/ 3048000 w 5466080"/>
              <a:gd name="connsiteY5-102" fmla="*/ 1666240 h 3291840"/>
              <a:gd name="connsiteX6-103" fmla="*/ 3738880 w 5466080"/>
              <a:gd name="connsiteY6-104" fmla="*/ 1198880 h 3291840"/>
              <a:gd name="connsiteX7-105" fmla="*/ 4003040 w 5466080"/>
              <a:gd name="connsiteY7-106" fmla="*/ 1666240 h 3291840"/>
              <a:gd name="connsiteX8-107" fmla="*/ 5466080 w 5466080"/>
              <a:gd name="connsiteY8-108" fmla="*/ 1666240 h 3291840"/>
              <a:gd name="connsiteX0-109" fmla="*/ 0 w 5466080"/>
              <a:gd name="connsiteY0-110" fmla="*/ 1706880 h 3291840"/>
              <a:gd name="connsiteX1-111" fmla="*/ 1625600 w 5466080"/>
              <a:gd name="connsiteY1-112" fmla="*/ 1706880 h 3291840"/>
              <a:gd name="connsiteX2-113" fmla="*/ 2133600 w 5466080"/>
              <a:gd name="connsiteY2-114" fmla="*/ 1595120 h 3291840"/>
              <a:gd name="connsiteX3-115" fmla="*/ 2397760 w 5466080"/>
              <a:gd name="connsiteY3-116" fmla="*/ 0 h 3291840"/>
              <a:gd name="connsiteX4-117" fmla="*/ 2804160 w 5466080"/>
              <a:gd name="connsiteY4-118" fmla="*/ 3291840 h 3291840"/>
              <a:gd name="connsiteX5-119" fmla="*/ 3048000 w 5466080"/>
              <a:gd name="connsiteY5-120" fmla="*/ 1666240 h 3291840"/>
              <a:gd name="connsiteX6-121" fmla="*/ 3738880 w 5466080"/>
              <a:gd name="connsiteY6-122" fmla="*/ 1198880 h 3291840"/>
              <a:gd name="connsiteX7-123" fmla="*/ 4003040 w 5466080"/>
              <a:gd name="connsiteY7-124" fmla="*/ 1666240 h 3291840"/>
              <a:gd name="connsiteX8-125" fmla="*/ 5466080 w 5466080"/>
              <a:gd name="connsiteY8-126" fmla="*/ 1666240 h 3291840"/>
              <a:gd name="connsiteX0-127" fmla="*/ 0 w 5466080"/>
              <a:gd name="connsiteY0-128" fmla="*/ 1706880 h 3291840"/>
              <a:gd name="connsiteX1-129" fmla="*/ 1625600 w 5466080"/>
              <a:gd name="connsiteY1-130" fmla="*/ 1706880 h 3291840"/>
              <a:gd name="connsiteX2-131" fmla="*/ 2133600 w 5466080"/>
              <a:gd name="connsiteY2-132" fmla="*/ 1595120 h 3291840"/>
              <a:gd name="connsiteX3-133" fmla="*/ 2397760 w 5466080"/>
              <a:gd name="connsiteY3-134" fmla="*/ 0 h 3291840"/>
              <a:gd name="connsiteX4-135" fmla="*/ 2804160 w 5466080"/>
              <a:gd name="connsiteY4-136" fmla="*/ 3291840 h 3291840"/>
              <a:gd name="connsiteX5-137" fmla="*/ 3048000 w 5466080"/>
              <a:gd name="connsiteY5-138" fmla="*/ 1666240 h 3291840"/>
              <a:gd name="connsiteX6-139" fmla="*/ 3738880 w 5466080"/>
              <a:gd name="connsiteY6-140" fmla="*/ 1198880 h 3291840"/>
              <a:gd name="connsiteX7-141" fmla="*/ 4003040 w 5466080"/>
              <a:gd name="connsiteY7-142" fmla="*/ 1666240 h 3291840"/>
              <a:gd name="connsiteX8-143" fmla="*/ 5466080 w 5466080"/>
              <a:gd name="connsiteY8-144" fmla="*/ 1666240 h 3291840"/>
              <a:gd name="connsiteX0-145" fmla="*/ 0 w 5466080"/>
              <a:gd name="connsiteY0-146" fmla="*/ 1706880 h 3291840"/>
              <a:gd name="connsiteX1-147" fmla="*/ 1625600 w 5466080"/>
              <a:gd name="connsiteY1-148" fmla="*/ 1706880 h 3291840"/>
              <a:gd name="connsiteX2-149" fmla="*/ 2133600 w 5466080"/>
              <a:gd name="connsiteY2-150" fmla="*/ 1595120 h 3291840"/>
              <a:gd name="connsiteX3-151" fmla="*/ 2397760 w 5466080"/>
              <a:gd name="connsiteY3-152" fmla="*/ 0 h 3291840"/>
              <a:gd name="connsiteX4-153" fmla="*/ 2804160 w 5466080"/>
              <a:gd name="connsiteY4-154" fmla="*/ 3291840 h 3291840"/>
              <a:gd name="connsiteX5-155" fmla="*/ 3048000 w 5466080"/>
              <a:gd name="connsiteY5-156" fmla="*/ 1666240 h 3291840"/>
              <a:gd name="connsiteX6-157" fmla="*/ 3738880 w 5466080"/>
              <a:gd name="connsiteY6-158" fmla="*/ 1198880 h 3291840"/>
              <a:gd name="connsiteX7-159" fmla="*/ 4003040 w 5466080"/>
              <a:gd name="connsiteY7-160" fmla="*/ 1666240 h 3291840"/>
              <a:gd name="connsiteX8-161" fmla="*/ 5466080 w 5466080"/>
              <a:gd name="connsiteY8-162" fmla="*/ 1666240 h 3291840"/>
              <a:gd name="connsiteX0-163" fmla="*/ 0 w 5466080"/>
              <a:gd name="connsiteY0-164" fmla="*/ 1706880 h 3291840"/>
              <a:gd name="connsiteX1-165" fmla="*/ 1625600 w 5466080"/>
              <a:gd name="connsiteY1-166" fmla="*/ 1706880 h 3291840"/>
              <a:gd name="connsiteX2-167" fmla="*/ 2133600 w 5466080"/>
              <a:gd name="connsiteY2-168" fmla="*/ 1595120 h 3291840"/>
              <a:gd name="connsiteX3-169" fmla="*/ 2397760 w 5466080"/>
              <a:gd name="connsiteY3-170" fmla="*/ 0 h 3291840"/>
              <a:gd name="connsiteX4-171" fmla="*/ 2804160 w 5466080"/>
              <a:gd name="connsiteY4-172" fmla="*/ 3291840 h 3291840"/>
              <a:gd name="connsiteX5-173" fmla="*/ 3048000 w 5466080"/>
              <a:gd name="connsiteY5-174" fmla="*/ 1666240 h 3291840"/>
              <a:gd name="connsiteX6-175" fmla="*/ 3738880 w 5466080"/>
              <a:gd name="connsiteY6-176" fmla="*/ 1198880 h 3291840"/>
              <a:gd name="connsiteX7-177" fmla="*/ 4003040 w 5466080"/>
              <a:gd name="connsiteY7-178" fmla="*/ 1666240 h 3291840"/>
              <a:gd name="connsiteX8-179" fmla="*/ 5466080 w 5466080"/>
              <a:gd name="connsiteY8-180" fmla="*/ 1666240 h 3291840"/>
              <a:gd name="connsiteX0-181" fmla="*/ 0 w 5466080"/>
              <a:gd name="connsiteY0-182" fmla="*/ 1706880 h 3291840"/>
              <a:gd name="connsiteX1-183" fmla="*/ 1625600 w 5466080"/>
              <a:gd name="connsiteY1-184" fmla="*/ 1706880 h 3291840"/>
              <a:gd name="connsiteX2-185" fmla="*/ 2133600 w 5466080"/>
              <a:gd name="connsiteY2-186" fmla="*/ 1595120 h 3291840"/>
              <a:gd name="connsiteX3-187" fmla="*/ 2397760 w 5466080"/>
              <a:gd name="connsiteY3-188" fmla="*/ 0 h 3291840"/>
              <a:gd name="connsiteX4-189" fmla="*/ 2804160 w 5466080"/>
              <a:gd name="connsiteY4-190" fmla="*/ 3291840 h 3291840"/>
              <a:gd name="connsiteX5-191" fmla="*/ 3048000 w 5466080"/>
              <a:gd name="connsiteY5-192" fmla="*/ 1666240 h 3291840"/>
              <a:gd name="connsiteX6-193" fmla="*/ 3738880 w 5466080"/>
              <a:gd name="connsiteY6-194" fmla="*/ 1198880 h 3291840"/>
              <a:gd name="connsiteX7-195" fmla="*/ 4003040 w 5466080"/>
              <a:gd name="connsiteY7-196" fmla="*/ 1666240 h 3291840"/>
              <a:gd name="connsiteX8-197" fmla="*/ 5466080 w 5466080"/>
              <a:gd name="connsiteY8-198" fmla="*/ 1666240 h 3291840"/>
              <a:gd name="connsiteX0-199" fmla="*/ 0 w 5466080"/>
              <a:gd name="connsiteY0-200" fmla="*/ 1706880 h 3291840"/>
              <a:gd name="connsiteX1-201" fmla="*/ 1625600 w 5466080"/>
              <a:gd name="connsiteY1-202" fmla="*/ 1706880 h 3291840"/>
              <a:gd name="connsiteX2-203" fmla="*/ 2133600 w 5466080"/>
              <a:gd name="connsiteY2-204" fmla="*/ 1595120 h 3291840"/>
              <a:gd name="connsiteX3-205" fmla="*/ 2397760 w 5466080"/>
              <a:gd name="connsiteY3-206" fmla="*/ 0 h 3291840"/>
              <a:gd name="connsiteX4-207" fmla="*/ 2804160 w 5466080"/>
              <a:gd name="connsiteY4-208" fmla="*/ 3291840 h 3291840"/>
              <a:gd name="connsiteX5-209" fmla="*/ 3048000 w 5466080"/>
              <a:gd name="connsiteY5-210" fmla="*/ 1666240 h 3291840"/>
              <a:gd name="connsiteX6-211" fmla="*/ 3738880 w 5466080"/>
              <a:gd name="connsiteY6-212" fmla="*/ 1198880 h 3291840"/>
              <a:gd name="connsiteX7-213" fmla="*/ 4003040 w 5466080"/>
              <a:gd name="connsiteY7-214" fmla="*/ 1666240 h 3291840"/>
              <a:gd name="connsiteX8-215" fmla="*/ 5466080 w 5466080"/>
              <a:gd name="connsiteY8-216" fmla="*/ 1666240 h 3291840"/>
              <a:gd name="connsiteX0-217" fmla="*/ 0 w 5466080"/>
              <a:gd name="connsiteY0-218" fmla="*/ 1706880 h 3291840"/>
              <a:gd name="connsiteX1-219" fmla="*/ 1625600 w 5466080"/>
              <a:gd name="connsiteY1-220" fmla="*/ 1706880 h 3291840"/>
              <a:gd name="connsiteX2-221" fmla="*/ 2133600 w 5466080"/>
              <a:gd name="connsiteY2-222" fmla="*/ 1595120 h 3291840"/>
              <a:gd name="connsiteX3-223" fmla="*/ 2397760 w 5466080"/>
              <a:gd name="connsiteY3-224" fmla="*/ 0 h 3291840"/>
              <a:gd name="connsiteX4-225" fmla="*/ 2804160 w 5466080"/>
              <a:gd name="connsiteY4-226" fmla="*/ 3291840 h 3291840"/>
              <a:gd name="connsiteX5-227" fmla="*/ 3048000 w 5466080"/>
              <a:gd name="connsiteY5-228" fmla="*/ 1666240 h 3291840"/>
              <a:gd name="connsiteX6-229" fmla="*/ 3738880 w 5466080"/>
              <a:gd name="connsiteY6-230" fmla="*/ 1198880 h 3291840"/>
              <a:gd name="connsiteX7-231" fmla="*/ 4003040 w 5466080"/>
              <a:gd name="connsiteY7-232" fmla="*/ 1666240 h 3291840"/>
              <a:gd name="connsiteX8-233" fmla="*/ 5466080 w 5466080"/>
              <a:gd name="connsiteY8-234" fmla="*/ 1666240 h 3291840"/>
              <a:gd name="connsiteX0-235" fmla="*/ 0 w 5466080"/>
              <a:gd name="connsiteY0-236" fmla="*/ 1706880 h 3291840"/>
              <a:gd name="connsiteX1-237" fmla="*/ 1625600 w 5466080"/>
              <a:gd name="connsiteY1-238" fmla="*/ 1706880 h 3291840"/>
              <a:gd name="connsiteX2-239" fmla="*/ 2133600 w 5466080"/>
              <a:gd name="connsiteY2-240" fmla="*/ 1595120 h 3291840"/>
              <a:gd name="connsiteX3-241" fmla="*/ 2397760 w 5466080"/>
              <a:gd name="connsiteY3-242" fmla="*/ 0 h 3291840"/>
              <a:gd name="connsiteX4-243" fmla="*/ 2804160 w 5466080"/>
              <a:gd name="connsiteY4-244" fmla="*/ 3291840 h 3291840"/>
              <a:gd name="connsiteX5-245" fmla="*/ 3048000 w 5466080"/>
              <a:gd name="connsiteY5-246" fmla="*/ 1666240 h 3291840"/>
              <a:gd name="connsiteX6-247" fmla="*/ 3738880 w 5466080"/>
              <a:gd name="connsiteY6-248" fmla="*/ 1198880 h 3291840"/>
              <a:gd name="connsiteX7-249" fmla="*/ 4003040 w 5466080"/>
              <a:gd name="connsiteY7-250" fmla="*/ 1666240 h 3291840"/>
              <a:gd name="connsiteX8-251" fmla="*/ 5466080 w 5466080"/>
              <a:gd name="connsiteY8-252" fmla="*/ 1666240 h 3291840"/>
              <a:gd name="connsiteX0-253" fmla="*/ 0 w 5466080"/>
              <a:gd name="connsiteY0-254" fmla="*/ 1706880 h 3291840"/>
              <a:gd name="connsiteX1-255" fmla="*/ 1625600 w 5466080"/>
              <a:gd name="connsiteY1-256" fmla="*/ 1706880 h 3291840"/>
              <a:gd name="connsiteX2-257" fmla="*/ 2133600 w 5466080"/>
              <a:gd name="connsiteY2-258" fmla="*/ 1595120 h 3291840"/>
              <a:gd name="connsiteX3-259" fmla="*/ 2397760 w 5466080"/>
              <a:gd name="connsiteY3-260" fmla="*/ 0 h 3291840"/>
              <a:gd name="connsiteX4-261" fmla="*/ 2804160 w 5466080"/>
              <a:gd name="connsiteY4-262" fmla="*/ 3291840 h 3291840"/>
              <a:gd name="connsiteX5-263" fmla="*/ 3048000 w 5466080"/>
              <a:gd name="connsiteY5-264" fmla="*/ 1666240 h 3291840"/>
              <a:gd name="connsiteX6-265" fmla="*/ 3738880 w 5466080"/>
              <a:gd name="connsiteY6-266" fmla="*/ 1198880 h 3291840"/>
              <a:gd name="connsiteX7-267" fmla="*/ 4003040 w 5466080"/>
              <a:gd name="connsiteY7-268" fmla="*/ 1666240 h 3291840"/>
              <a:gd name="connsiteX8-269" fmla="*/ 5466080 w 5466080"/>
              <a:gd name="connsiteY8-270" fmla="*/ 1666240 h 3291840"/>
              <a:gd name="connsiteX0-271" fmla="*/ 0 w 5466080"/>
              <a:gd name="connsiteY0-272" fmla="*/ 1706880 h 3291840"/>
              <a:gd name="connsiteX1-273" fmla="*/ 1625600 w 5466080"/>
              <a:gd name="connsiteY1-274" fmla="*/ 1706880 h 3291840"/>
              <a:gd name="connsiteX2-275" fmla="*/ 2133600 w 5466080"/>
              <a:gd name="connsiteY2-276" fmla="*/ 1595120 h 3291840"/>
              <a:gd name="connsiteX3-277" fmla="*/ 2397760 w 5466080"/>
              <a:gd name="connsiteY3-278" fmla="*/ 0 h 3291840"/>
              <a:gd name="connsiteX4-279" fmla="*/ 2804160 w 5466080"/>
              <a:gd name="connsiteY4-280" fmla="*/ 3291840 h 3291840"/>
              <a:gd name="connsiteX5-281" fmla="*/ 3048000 w 5466080"/>
              <a:gd name="connsiteY5-282" fmla="*/ 1666240 h 3291840"/>
              <a:gd name="connsiteX6-283" fmla="*/ 3738880 w 5466080"/>
              <a:gd name="connsiteY6-284" fmla="*/ 1198880 h 3291840"/>
              <a:gd name="connsiteX7-285" fmla="*/ 3964730 w 5466080"/>
              <a:gd name="connsiteY7-286" fmla="*/ 1558783 h 3291840"/>
              <a:gd name="connsiteX8-287" fmla="*/ 4003040 w 5466080"/>
              <a:gd name="connsiteY8-288" fmla="*/ 1666240 h 3291840"/>
              <a:gd name="connsiteX9" fmla="*/ 5466080 w 5466080"/>
              <a:gd name="connsiteY9" fmla="*/ 1666240 h 3291840"/>
              <a:gd name="connsiteX0-289" fmla="*/ 0 w 5466080"/>
              <a:gd name="connsiteY0-290" fmla="*/ 1706880 h 3291840"/>
              <a:gd name="connsiteX1-291" fmla="*/ 1625600 w 5466080"/>
              <a:gd name="connsiteY1-292" fmla="*/ 1706880 h 3291840"/>
              <a:gd name="connsiteX2-293" fmla="*/ 2133600 w 5466080"/>
              <a:gd name="connsiteY2-294" fmla="*/ 1595120 h 3291840"/>
              <a:gd name="connsiteX3-295" fmla="*/ 2397760 w 5466080"/>
              <a:gd name="connsiteY3-296" fmla="*/ 0 h 3291840"/>
              <a:gd name="connsiteX4-297" fmla="*/ 2804160 w 5466080"/>
              <a:gd name="connsiteY4-298" fmla="*/ 3291840 h 3291840"/>
              <a:gd name="connsiteX5-299" fmla="*/ 3048000 w 5466080"/>
              <a:gd name="connsiteY5-300" fmla="*/ 1666240 h 3291840"/>
              <a:gd name="connsiteX6-301" fmla="*/ 3738880 w 5466080"/>
              <a:gd name="connsiteY6-302" fmla="*/ 1198880 h 3291840"/>
              <a:gd name="connsiteX7-303" fmla="*/ 3867911 w 5466080"/>
              <a:gd name="connsiteY7-304" fmla="*/ 1582988 h 3291840"/>
              <a:gd name="connsiteX8-305" fmla="*/ 4003040 w 5466080"/>
              <a:gd name="connsiteY8-306" fmla="*/ 1666240 h 3291840"/>
              <a:gd name="connsiteX9-307" fmla="*/ 5466080 w 5466080"/>
              <a:gd name="connsiteY9-308" fmla="*/ 1666240 h 3291840"/>
              <a:gd name="connsiteX0-309" fmla="*/ 0 w 5466080"/>
              <a:gd name="connsiteY0-310" fmla="*/ 1706880 h 3291840"/>
              <a:gd name="connsiteX1-311" fmla="*/ 1625600 w 5466080"/>
              <a:gd name="connsiteY1-312" fmla="*/ 1706880 h 3291840"/>
              <a:gd name="connsiteX2-313" fmla="*/ 2133600 w 5466080"/>
              <a:gd name="connsiteY2-314" fmla="*/ 1595120 h 3291840"/>
              <a:gd name="connsiteX3-315" fmla="*/ 2397760 w 5466080"/>
              <a:gd name="connsiteY3-316" fmla="*/ 0 h 3291840"/>
              <a:gd name="connsiteX4-317" fmla="*/ 2804160 w 5466080"/>
              <a:gd name="connsiteY4-318" fmla="*/ 3291840 h 3291840"/>
              <a:gd name="connsiteX5-319" fmla="*/ 3048000 w 5466080"/>
              <a:gd name="connsiteY5-320" fmla="*/ 1666240 h 3291840"/>
              <a:gd name="connsiteX6-321" fmla="*/ 3738880 w 5466080"/>
              <a:gd name="connsiteY6-322" fmla="*/ 1198880 h 3291840"/>
              <a:gd name="connsiteX7-323" fmla="*/ 3867911 w 5466080"/>
              <a:gd name="connsiteY7-324" fmla="*/ 1582988 h 3291840"/>
              <a:gd name="connsiteX8-325" fmla="*/ 4003040 w 5466080"/>
              <a:gd name="connsiteY8-326" fmla="*/ 1666240 h 3291840"/>
              <a:gd name="connsiteX9-327" fmla="*/ 5466080 w 5466080"/>
              <a:gd name="connsiteY9-328" fmla="*/ 1666240 h 3291840"/>
              <a:gd name="connsiteX0-329" fmla="*/ 0 w 5466080"/>
              <a:gd name="connsiteY0-330" fmla="*/ 1706880 h 3291840"/>
              <a:gd name="connsiteX1-331" fmla="*/ 1625600 w 5466080"/>
              <a:gd name="connsiteY1-332" fmla="*/ 1706880 h 3291840"/>
              <a:gd name="connsiteX2-333" fmla="*/ 2133600 w 5466080"/>
              <a:gd name="connsiteY2-334" fmla="*/ 1595120 h 3291840"/>
              <a:gd name="connsiteX3-335" fmla="*/ 2397760 w 5466080"/>
              <a:gd name="connsiteY3-336" fmla="*/ 0 h 3291840"/>
              <a:gd name="connsiteX4-337" fmla="*/ 2804160 w 5466080"/>
              <a:gd name="connsiteY4-338" fmla="*/ 3291840 h 3291840"/>
              <a:gd name="connsiteX5-339" fmla="*/ 3048000 w 5466080"/>
              <a:gd name="connsiteY5-340" fmla="*/ 1666240 h 3291840"/>
              <a:gd name="connsiteX6-341" fmla="*/ 3738880 w 5466080"/>
              <a:gd name="connsiteY6-342" fmla="*/ 1198880 h 3291840"/>
              <a:gd name="connsiteX7-343" fmla="*/ 3867911 w 5466080"/>
              <a:gd name="connsiteY7-344" fmla="*/ 1582988 h 3291840"/>
              <a:gd name="connsiteX8-345" fmla="*/ 4003040 w 5466080"/>
              <a:gd name="connsiteY8-346" fmla="*/ 1666240 h 3291840"/>
              <a:gd name="connsiteX9-347" fmla="*/ 5466080 w 5466080"/>
              <a:gd name="connsiteY9-348" fmla="*/ 1666240 h 3291840"/>
              <a:gd name="connsiteX0-349" fmla="*/ 0 w 5466080"/>
              <a:gd name="connsiteY0-350" fmla="*/ 1706880 h 3291840"/>
              <a:gd name="connsiteX1-351" fmla="*/ 1625600 w 5466080"/>
              <a:gd name="connsiteY1-352" fmla="*/ 1706880 h 3291840"/>
              <a:gd name="connsiteX2-353" fmla="*/ 2133600 w 5466080"/>
              <a:gd name="connsiteY2-354" fmla="*/ 1595120 h 3291840"/>
              <a:gd name="connsiteX3-355" fmla="*/ 2397760 w 5466080"/>
              <a:gd name="connsiteY3-356" fmla="*/ 0 h 3291840"/>
              <a:gd name="connsiteX4-357" fmla="*/ 2804160 w 5466080"/>
              <a:gd name="connsiteY4-358" fmla="*/ 3291840 h 3291840"/>
              <a:gd name="connsiteX5-359" fmla="*/ 3048000 w 5466080"/>
              <a:gd name="connsiteY5-360" fmla="*/ 1666240 h 3291840"/>
              <a:gd name="connsiteX6-361" fmla="*/ 3738880 w 5466080"/>
              <a:gd name="connsiteY6-362" fmla="*/ 1198880 h 3291840"/>
              <a:gd name="connsiteX7-363" fmla="*/ 3867911 w 5466080"/>
              <a:gd name="connsiteY7-364" fmla="*/ 1582988 h 3291840"/>
              <a:gd name="connsiteX8-365" fmla="*/ 4003040 w 5466080"/>
              <a:gd name="connsiteY8-366" fmla="*/ 1666240 h 3291840"/>
              <a:gd name="connsiteX9-367" fmla="*/ 5466080 w 5466080"/>
              <a:gd name="connsiteY9-368" fmla="*/ 1666240 h 3291840"/>
              <a:gd name="connsiteX0-369" fmla="*/ 0 w 5466080"/>
              <a:gd name="connsiteY0-370" fmla="*/ 1706880 h 3291840"/>
              <a:gd name="connsiteX1-371" fmla="*/ 1625600 w 5466080"/>
              <a:gd name="connsiteY1-372" fmla="*/ 1706880 h 3291840"/>
              <a:gd name="connsiteX2-373" fmla="*/ 2133600 w 5466080"/>
              <a:gd name="connsiteY2-374" fmla="*/ 1595120 h 3291840"/>
              <a:gd name="connsiteX3-375" fmla="*/ 2397760 w 5466080"/>
              <a:gd name="connsiteY3-376" fmla="*/ 0 h 3291840"/>
              <a:gd name="connsiteX4-377" fmla="*/ 2804160 w 5466080"/>
              <a:gd name="connsiteY4-378" fmla="*/ 3291840 h 3291840"/>
              <a:gd name="connsiteX5-379" fmla="*/ 3048000 w 5466080"/>
              <a:gd name="connsiteY5-380" fmla="*/ 1666240 h 3291840"/>
              <a:gd name="connsiteX6-381" fmla="*/ 3738880 w 5466080"/>
              <a:gd name="connsiteY6-382" fmla="*/ 1198880 h 3291840"/>
              <a:gd name="connsiteX7-383" fmla="*/ 3867911 w 5466080"/>
              <a:gd name="connsiteY7-384" fmla="*/ 1582988 h 3291840"/>
              <a:gd name="connsiteX8-385" fmla="*/ 4003040 w 5466080"/>
              <a:gd name="connsiteY8-386" fmla="*/ 1666240 h 3291840"/>
              <a:gd name="connsiteX9-387" fmla="*/ 5466080 w 5466080"/>
              <a:gd name="connsiteY9-388" fmla="*/ 1666240 h 3291840"/>
              <a:gd name="connsiteX0-389" fmla="*/ 0 w 5466080"/>
              <a:gd name="connsiteY0-390" fmla="*/ 1706880 h 3291840"/>
              <a:gd name="connsiteX1-391" fmla="*/ 1625600 w 5466080"/>
              <a:gd name="connsiteY1-392" fmla="*/ 1706880 h 3291840"/>
              <a:gd name="connsiteX2-393" fmla="*/ 2133600 w 5466080"/>
              <a:gd name="connsiteY2-394" fmla="*/ 1595120 h 3291840"/>
              <a:gd name="connsiteX3-395" fmla="*/ 2397760 w 5466080"/>
              <a:gd name="connsiteY3-396" fmla="*/ 0 h 3291840"/>
              <a:gd name="connsiteX4-397" fmla="*/ 2804160 w 5466080"/>
              <a:gd name="connsiteY4-398" fmla="*/ 3291840 h 3291840"/>
              <a:gd name="connsiteX5-399" fmla="*/ 3048000 w 5466080"/>
              <a:gd name="connsiteY5-400" fmla="*/ 1666240 h 3291840"/>
              <a:gd name="connsiteX6-401" fmla="*/ 3661426 w 5466080"/>
              <a:gd name="connsiteY6-402" fmla="*/ 1198880 h 3291840"/>
              <a:gd name="connsiteX7-403" fmla="*/ 3867911 w 5466080"/>
              <a:gd name="connsiteY7-404" fmla="*/ 1582988 h 3291840"/>
              <a:gd name="connsiteX8-405" fmla="*/ 4003040 w 5466080"/>
              <a:gd name="connsiteY8-406" fmla="*/ 1666240 h 3291840"/>
              <a:gd name="connsiteX9-407" fmla="*/ 5466080 w 5466080"/>
              <a:gd name="connsiteY9-408" fmla="*/ 1666240 h 3291840"/>
              <a:gd name="connsiteX0-409" fmla="*/ 0 w 5466080"/>
              <a:gd name="connsiteY0-410" fmla="*/ 1706880 h 3291840"/>
              <a:gd name="connsiteX1-411" fmla="*/ 1625600 w 5466080"/>
              <a:gd name="connsiteY1-412" fmla="*/ 1706880 h 3291840"/>
              <a:gd name="connsiteX2-413" fmla="*/ 2133600 w 5466080"/>
              <a:gd name="connsiteY2-414" fmla="*/ 1595120 h 3291840"/>
              <a:gd name="connsiteX3-415" fmla="*/ 2397760 w 5466080"/>
              <a:gd name="connsiteY3-416" fmla="*/ 0 h 3291840"/>
              <a:gd name="connsiteX4-417" fmla="*/ 2804160 w 5466080"/>
              <a:gd name="connsiteY4-418" fmla="*/ 3291840 h 3291840"/>
              <a:gd name="connsiteX5-419" fmla="*/ 3048000 w 5466080"/>
              <a:gd name="connsiteY5-420" fmla="*/ 1666240 h 3291840"/>
              <a:gd name="connsiteX6-421" fmla="*/ 3661426 w 5466080"/>
              <a:gd name="connsiteY6-422" fmla="*/ 1198880 h 3291840"/>
              <a:gd name="connsiteX7-423" fmla="*/ 3867911 w 5466080"/>
              <a:gd name="connsiteY7-424" fmla="*/ 1582988 h 3291840"/>
              <a:gd name="connsiteX8-425" fmla="*/ 4003040 w 5466080"/>
              <a:gd name="connsiteY8-426" fmla="*/ 1666240 h 3291840"/>
              <a:gd name="connsiteX9-427" fmla="*/ 5466080 w 5466080"/>
              <a:gd name="connsiteY9-428" fmla="*/ 1666240 h 3291840"/>
              <a:gd name="connsiteX0-429" fmla="*/ 0 w 5466080"/>
              <a:gd name="connsiteY0-430" fmla="*/ 1706898 h 3291858"/>
              <a:gd name="connsiteX1-431" fmla="*/ 1625600 w 5466080"/>
              <a:gd name="connsiteY1-432" fmla="*/ 1706898 h 3291858"/>
              <a:gd name="connsiteX2-433" fmla="*/ 2133600 w 5466080"/>
              <a:gd name="connsiteY2-434" fmla="*/ 1595138 h 3291858"/>
              <a:gd name="connsiteX3-435" fmla="*/ 2397760 w 5466080"/>
              <a:gd name="connsiteY3-436" fmla="*/ 18 h 3291858"/>
              <a:gd name="connsiteX4-437" fmla="*/ 2804160 w 5466080"/>
              <a:gd name="connsiteY4-438" fmla="*/ 3291858 h 3291858"/>
              <a:gd name="connsiteX5-439" fmla="*/ 3048000 w 5466080"/>
              <a:gd name="connsiteY5-440" fmla="*/ 1666258 h 3291858"/>
              <a:gd name="connsiteX6-441" fmla="*/ 3661426 w 5466080"/>
              <a:gd name="connsiteY6-442" fmla="*/ 1198898 h 3291858"/>
              <a:gd name="connsiteX7-443" fmla="*/ 3867911 w 5466080"/>
              <a:gd name="connsiteY7-444" fmla="*/ 1583006 h 3291858"/>
              <a:gd name="connsiteX8-445" fmla="*/ 4003040 w 5466080"/>
              <a:gd name="connsiteY8-446" fmla="*/ 1666258 h 3291858"/>
              <a:gd name="connsiteX9-447" fmla="*/ 5466080 w 5466080"/>
              <a:gd name="connsiteY9-448" fmla="*/ 1666258 h 3291858"/>
              <a:gd name="connsiteX0-449" fmla="*/ 0 w 5466080"/>
              <a:gd name="connsiteY0-450" fmla="*/ 1706898 h 3291858"/>
              <a:gd name="connsiteX1-451" fmla="*/ 1625600 w 5466080"/>
              <a:gd name="connsiteY1-452" fmla="*/ 1706898 h 3291858"/>
              <a:gd name="connsiteX2-453" fmla="*/ 2133600 w 5466080"/>
              <a:gd name="connsiteY2-454" fmla="*/ 1595138 h 3291858"/>
              <a:gd name="connsiteX3-455" fmla="*/ 2397760 w 5466080"/>
              <a:gd name="connsiteY3-456" fmla="*/ 18 h 3291858"/>
              <a:gd name="connsiteX4-457" fmla="*/ 2804160 w 5466080"/>
              <a:gd name="connsiteY4-458" fmla="*/ 3291858 h 3291858"/>
              <a:gd name="connsiteX5-459" fmla="*/ 3048000 w 5466080"/>
              <a:gd name="connsiteY5-460" fmla="*/ 1666258 h 3291858"/>
              <a:gd name="connsiteX6-461" fmla="*/ 3661426 w 5466080"/>
              <a:gd name="connsiteY6-462" fmla="*/ 1198898 h 3291858"/>
              <a:gd name="connsiteX7-463" fmla="*/ 3867911 w 5466080"/>
              <a:gd name="connsiteY7-464" fmla="*/ 1583006 h 3291858"/>
              <a:gd name="connsiteX8-465" fmla="*/ 4003040 w 5466080"/>
              <a:gd name="connsiteY8-466" fmla="*/ 1666258 h 3291858"/>
              <a:gd name="connsiteX9-467" fmla="*/ 5466080 w 5466080"/>
              <a:gd name="connsiteY9-468" fmla="*/ 1666258 h 3291858"/>
              <a:gd name="connsiteX0-469" fmla="*/ 0 w 5466080"/>
              <a:gd name="connsiteY0-470" fmla="*/ 1706893 h 3291853"/>
              <a:gd name="connsiteX1-471" fmla="*/ 1625600 w 5466080"/>
              <a:gd name="connsiteY1-472" fmla="*/ 1706893 h 3291853"/>
              <a:gd name="connsiteX2-473" fmla="*/ 2133600 w 5466080"/>
              <a:gd name="connsiteY2-474" fmla="*/ 1595133 h 3291853"/>
              <a:gd name="connsiteX3-475" fmla="*/ 2397760 w 5466080"/>
              <a:gd name="connsiteY3-476" fmla="*/ 13 h 3291853"/>
              <a:gd name="connsiteX4-477" fmla="*/ 2804160 w 5466080"/>
              <a:gd name="connsiteY4-478" fmla="*/ 3291853 h 3291853"/>
              <a:gd name="connsiteX5-479" fmla="*/ 3048000 w 5466080"/>
              <a:gd name="connsiteY5-480" fmla="*/ 1666253 h 3291853"/>
              <a:gd name="connsiteX6-481" fmla="*/ 3661426 w 5466080"/>
              <a:gd name="connsiteY6-482" fmla="*/ 1198893 h 3291853"/>
              <a:gd name="connsiteX7-483" fmla="*/ 3867911 w 5466080"/>
              <a:gd name="connsiteY7-484" fmla="*/ 1583001 h 3291853"/>
              <a:gd name="connsiteX8-485" fmla="*/ 4003040 w 5466080"/>
              <a:gd name="connsiteY8-486" fmla="*/ 1666253 h 3291853"/>
              <a:gd name="connsiteX9-487" fmla="*/ 5466080 w 5466080"/>
              <a:gd name="connsiteY9-488" fmla="*/ 1666253 h 3291853"/>
              <a:gd name="connsiteX0-489" fmla="*/ 0 w 5466080"/>
              <a:gd name="connsiteY0-490" fmla="*/ 1706894 h 3291854"/>
              <a:gd name="connsiteX1-491" fmla="*/ 1625600 w 5466080"/>
              <a:gd name="connsiteY1-492" fmla="*/ 1706894 h 3291854"/>
              <a:gd name="connsiteX2-493" fmla="*/ 1786475 w 5466080"/>
              <a:gd name="connsiteY2-494" fmla="*/ 1425187 h 3291854"/>
              <a:gd name="connsiteX3-495" fmla="*/ 2133600 w 5466080"/>
              <a:gd name="connsiteY3-496" fmla="*/ 1595134 h 3291854"/>
              <a:gd name="connsiteX4-497" fmla="*/ 2397760 w 5466080"/>
              <a:gd name="connsiteY4-498" fmla="*/ 14 h 3291854"/>
              <a:gd name="connsiteX5-499" fmla="*/ 2804160 w 5466080"/>
              <a:gd name="connsiteY5-500" fmla="*/ 3291854 h 3291854"/>
              <a:gd name="connsiteX6-501" fmla="*/ 3048000 w 5466080"/>
              <a:gd name="connsiteY6-502" fmla="*/ 1666254 h 3291854"/>
              <a:gd name="connsiteX7-503" fmla="*/ 3661426 w 5466080"/>
              <a:gd name="connsiteY7-504" fmla="*/ 1198894 h 3291854"/>
              <a:gd name="connsiteX8-505" fmla="*/ 3867911 w 5466080"/>
              <a:gd name="connsiteY8-506" fmla="*/ 1583002 h 3291854"/>
              <a:gd name="connsiteX9-507" fmla="*/ 4003040 w 5466080"/>
              <a:gd name="connsiteY9-508" fmla="*/ 1666254 h 3291854"/>
              <a:gd name="connsiteX10" fmla="*/ 5466080 w 5466080"/>
              <a:gd name="connsiteY10" fmla="*/ 1666254 h 3291854"/>
              <a:gd name="connsiteX0-509" fmla="*/ 0 w 5466080"/>
              <a:gd name="connsiteY0-510" fmla="*/ 1706894 h 3291854"/>
              <a:gd name="connsiteX1-511" fmla="*/ 1625600 w 5466080"/>
              <a:gd name="connsiteY1-512" fmla="*/ 1706894 h 3291854"/>
              <a:gd name="connsiteX2-513" fmla="*/ 1786475 w 5466080"/>
              <a:gd name="connsiteY2-514" fmla="*/ 1425187 h 3291854"/>
              <a:gd name="connsiteX3-515" fmla="*/ 2133600 w 5466080"/>
              <a:gd name="connsiteY3-516" fmla="*/ 1595134 h 3291854"/>
              <a:gd name="connsiteX4-517" fmla="*/ 2397760 w 5466080"/>
              <a:gd name="connsiteY4-518" fmla="*/ 14 h 3291854"/>
              <a:gd name="connsiteX5-519" fmla="*/ 2804160 w 5466080"/>
              <a:gd name="connsiteY5-520" fmla="*/ 3291854 h 3291854"/>
              <a:gd name="connsiteX6-521" fmla="*/ 3048000 w 5466080"/>
              <a:gd name="connsiteY6-522" fmla="*/ 1666254 h 3291854"/>
              <a:gd name="connsiteX7-523" fmla="*/ 3661426 w 5466080"/>
              <a:gd name="connsiteY7-524" fmla="*/ 1198894 h 3291854"/>
              <a:gd name="connsiteX8-525" fmla="*/ 3867911 w 5466080"/>
              <a:gd name="connsiteY8-526" fmla="*/ 1583002 h 3291854"/>
              <a:gd name="connsiteX9-527" fmla="*/ 4003040 w 5466080"/>
              <a:gd name="connsiteY9-528" fmla="*/ 1666254 h 3291854"/>
              <a:gd name="connsiteX10-529" fmla="*/ 5466080 w 5466080"/>
              <a:gd name="connsiteY10-530" fmla="*/ 1666254 h 3291854"/>
              <a:gd name="connsiteX0-531" fmla="*/ 0 w 5466080"/>
              <a:gd name="connsiteY0-532" fmla="*/ 1706894 h 3291854"/>
              <a:gd name="connsiteX1-533" fmla="*/ 1625600 w 5466080"/>
              <a:gd name="connsiteY1-534" fmla="*/ 1706894 h 3291854"/>
              <a:gd name="connsiteX2-535" fmla="*/ 1786475 w 5466080"/>
              <a:gd name="connsiteY2-536" fmla="*/ 1425187 h 3291854"/>
              <a:gd name="connsiteX3-537" fmla="*/ 2133600 w 5466080"/>
              <a:gd name="connsiteY3-538" fmla="*/ 1595134 h 3291854"/>
              <a:gd name="connsiteX4-539" fmla="*/ 2397760 w 5466080"/>
              <a:gd name="connsiteY4-540" fmla="*/ 14 h 3291854"/>
              <a:gd name="connsiteX5-541" fmla="*/ 2804160 w 5466080"/>
              <a:gd name="connsiteY5-542" fmla="*/ 3291854 h 3291854"/>
              <a:gd name="connsiteX6-543" fmla="*/ 3048000 w 5466080"/>
              <a:gd name="connsiteY6-544" fmla="*/ 1666254 h 3291854"/>
              <a:gd name="connsiteX7-545" fmla="*/ 3364972 w 5466080"/>
              <a:gd name="connsiteY7-546" fmla="*/ 1936392 h 3291854"/>
              <a:gd name="connsiteX8-547" fmla="*/ 3661426 w 5466080"/>
              <a:gd name="connsiteY8-548" fmla="*/ 1198894 h 3291854"/>
              <a:gd name="connsiteX9-549" fmla="*/ 3867911 w 5466080"/>
              <a:gd name="connsiteY9-550" fmla="*/ 1583002 h 3291854"/>
              <a:gd name="connsiteX10-551" fmla="*/ 4003040 w 5466080"/>
              <a:gd name="connsiteY10-552" fmla="*/ 1666254 h 3291854"/>
              <a:gd name="connsiteX11" fmla="*/ 5466080 w 5466080"/>
              <a:gd name="connsiteY11" fmla="*/ 1666254 h 3291854"/>
              <a:gd name="connsiteX0-553" fmla="*/ 0 w 5466080"/>
              <a:gd name="connsiteY0-554" fmla="*/ 1706894 h 3291854"/>
              <a:gd name="connsiteX1-555" fmla="*/ 1625600 w 5466080"/>
              <a:gd name="connsiteY1-556" fmla="*/ 1706894 h 3291854"/>
              <a:gd name="connsiteX2-557" fmla="*/ 1673154 w 5466080"/>
              <a:gd name="connsiteY2-558" fmla="*/ 1655617 h 3291854"/>
              <a:gd name="connsiteX3-559" fmla="*/ 1786475 w 5466080"/>
              <a:gd name="connsiteY3-560" fmla="*/ 1425187 h 3291854"/>
              <a:gd name="connsiteX4-561" fmla="*/ 2133600 w 5466080"/>
              <a:gd name="connsiteY4-562" fmla="*/ 1595134 h 3291854"/>
              <a:gd name="connsiteX5-563" fmla="*/ 2397760 w 5466080"/>
              <a:gd name="connsiteY5-564" fmla="*/ 14 h 3291854"/>
              <a:gd name="connsiteX6-565" fmla="*/ 2804160 w 5466080"/>
              <a:gd name="connsiteY6-566" fmla="*/ 3291854 h 3291854"/>
              <a:gd name="connsiteX7-567" fmla="*/ 3048000 w 5466080"/>
              <a:gd name="connsiteY7-568" fmla="*/ 1666254 h 3291854"/>
              <a:gd name="connsiteX8-569" fmla="*/ 3364972 w 5466080"/>
              <a:gd name="connsiteY8-570" fmla="*/ 1936392 h 3291854"/>
              <a:gd name="connsiteX9-571" fmla="*/ 3661426 w 5466080"/>
              <a:gd name="connsiteY9-572" fmla="*/ 1198894 h 3291854"/>
              <a:gd name="connsiteX10-573" fmla="*/ 3867911 w 5466080"/>
              <a:gd name="connsiteY10-574" fmla="*/ 1583002 h 3291854"/>
              <a:gd name="connsiteX11-575" fmla="*/ 4003040 w 5466080"/>
              <a:gd name="connsiteY11-576" fmla="*/ 1666254 h 3291854"/>
              <a:gd name="connsiteX12" fmla="*/ 5466080 w 5466080"/>
              <a:gd name="connsiteY12" fmla="*/ 1666254 h 3291854"/>
              <a:gd name="connsiteX0-577" fmla="*/ 0 w 5466080"/>
              <a:gd name="connsiteY0-578" fmla="*/ 1706894 h 3291854"/>
              <a:gd name="connsiteX1-579" fmla="*/ 1625600 w 5466080"/>
              <a:gd name="connsiteY1-580" fmla="*/ 1706894 h 3291854"/>
              <a:gd name="connsiteX2-581" fmla="*/ 1686486 w 5466080"/>
              <a:gd name="connsiteY2-582" fmla="*/ 1660458 h 3291854"/>
              <a:gd name="connsiteX3-583" fmla="*/ 1786475 w 5466080"/>
              <a:gd name="connsiteY3-584" fmla="*/ 1425187 h 3291854"/>
              <a:gd name="connsiteX4-585" fmla="*/ 2133600 w 5466080"/>
              <a:gd name="connsiteY4-586" fmla="*/ 1595134 h 3291854"/>
              <a:gd name="connsiteX5-587" fmla="*/ 2397760 w 5466080"/>
              <a:gd name="connsiteY5-588" fmla="*/ 14 h 3291854"/>
              <a:gd name="connsiteX6-589" fmla="*/ 2804160 w 5466080"/>
              <a:gd name="connsiteY6-590" fmla="*/ 3291854 h 3291854"/>
              <a:gd name="connsiteX7-591" fmla="*/ 3048000 w 5466080"/>
              <a:gd name="connsiteY7-592" fmla="*/ 1666254 h 3291854"/>
              <a:gd name="connsiteX8-593" fmla="*/ 3364972 w 5466080"/>
              <a:gd name="connsiteY8-594" fmla="*/ 1936392 h 3291854"/>
              <a:gd name="connsiteX9-595" fmla="*/ 3661426 w 5466080"/>
              <a:gd name="connsiteY9-596" fmla="*/ 1198894 h 3291854"/>
              <a:gd name="connsiteX10-597" fmla="*/ 3867911 w 5466080"/>
              <a:gd name="connsiteY10-598" fmla="*/ 1583002 h 3291854"/>
              <a:gd name="connsiteX11-599" fmla="*/ 4003040 w 5466080"/>
              <a:gd name="connsiteY11-600" fmla="*/ 1666254 h 3291854"/>
              <a:gd name="connsiteX12-601" fmla="*/ 5466080 w 5466080"/>
              <a:gd name="connsiteY12-602" fmla="*/ 1666254 h 3291854"/>
              <a:gd name="connsiteX0-603" fmla="*/ 0 w 5466080"/>
              <a:gd name="connsiteY0-604" fmla="*/ 1706894 h 3291854"/>
              <a:gd name="connsiteX1-605" fmla="*/ 1625600 w 5466080"/>
              <a:gd name="connsiteY1-606" fmla="*/ 1706894 h 3291854"/>
              <a:gd name="connsiteX2-607" fmla="*/ 1686486 w 5466080"/>
              <a:gd name="connsiteY2-608" fmla="*/ 1660458 h 3291854"/>
              <a:gd name="connsiteX3-609" fmla="*/ 1786475 w 5466080"/>
              <a:gd name="connsiteY3-610" fmla="*/ 1425187 h 3291854"/>
              <a:gd name="connsiteX4-611" fmla="*/ 2133600 w 5466080"/>
              <a:gd name="connsiteY4-612" fmla="*/ 1595134 h 3291854"/>
              <a:gd name="connsiteX5-613" fmla="*/ 2397760 w 5466080"/>
              <a:gd name="connsiteY5-614" fmla="*/ 14 h 3291854"/>
              <a:gd name="connsiteX6-615" fmla="*/ 2804160 w 5466080"/>
              <a:gd name="connsiteY6-616" fmla="*/ 3291854 h 3291854"/>
              <a:gd name="connsiteX7-617" fmla="*/ 3048000 w 5466080"/>
              <a:gd name="connsiteY7-618" fmla="*/ 1666254 h 3291854"/>
              <a:gd name="connsiteX8-619" fmla="*/ 3364972 w 5466080"/>
              <a:gd name="connsiteY8-620" fmla="*/ 1936392 h 3291854"/>
              <a:gd name="connsiteX9-621" fmla="*/ 3661426 w 5466080"/>
              <a:gd name="connsiteY9-622" fmla="*/ 1198894 h 3291854"/>
              <a:gd name="connsiteX10-623" fmla="*/ 3867911 w 5466080"/>
              <a:gd name="connsiteY10-624" fmla="*/ 1583002 h 3291854"/>
              <a:gd name="connsiteX11-625" fmla="*/ 4003040 w 5466080"/>
              <a:gd name="connsiteY11-626" fmla="*/ 1666254 h 3291854"/>
              <a:gd name="connsiteX12-627" fmla="*/ 5466080 w 5466080"/>
              <a:gd name="connsiteY12-628" fmla="*/ 1666254 h 3291854"/>
              <a:gd name="connsiteX0-629" fmla="*/ 0 w 5466080"/>
              <a:gd name="connsiteY0-630" fmla="*/ 1706894 h 3291854"/>
              <a:gd name="connsiteX1-631" fmla="*/ 1625600 w 5466080"/>
              <a:gd name="connsiteY1-632" fmla="*/ 1706894 h 3291854"/>
              <a:gd name="connsiteX2-633" fmla="*/ 1686486 w 5466080"/>
              <a:gd name="connsiteY2-634" fmla="*/ 1660458 h 3291854"/>
              <a:gd name="connsiteX3-635" fmla="*/ 1786475 w 5466080"/>
              <a:gd name="connsiteY3-636" fmla="*/ 1425187 h 3291854"/>
              <a:gd name="connsiteX4-637" fmla="*/ 2133600 w 5466080"/>
              <a:gd name="connsiteY4-638" fmla="*/ 1595134 h 3291854"/>
              <a:gd name="connsiteX5-639" fmla="*/ 2397760 w 5466080"/>
              <a:gd name="connsiteY5-640" fmla="*/ 14 h 3291854"/>
              <a:gd name="connsiteX6-641" fmla="*/ 2804160 w 5466080"/>
              <a:gd name="connsiteY6-642" fmla="*/ 3291854 h 3291854"/>
              <a:gd name="connsiteX7-643" fmla="*/ 3048000 w 5466080"/>
              <a:gd name="connsiteY7-644" fmla="*/ 1666254 h 3291854"/>
              <a:gd name="connsiteX8-645" fmla="*/ 3364972 w 5466080"/>
              <a:gd name="connsiteY8-646" fmla="*/ 1936392 h 3291854"/>
              <a:gd name="connsiteX9-647" fmla="*/ 3661426 w 5466080"/>
              <a:gd name="connsiteY9-648" fmla="*/ 1198894 h 3291854"/>
              <a:gd name="connsiteX10-649" fmla="*/ 3867911 w 5466080"/>
              <a:gd name="connsiteY10-650" fmla="*/ 1583002 h 3291854"/>
              <a:gd name="connsiteX11-651" fmla="*/ 4003040 w 5466080"/>
              <a:gd name="connsiteY11-652" fmla="*/ 1666254 h 3291854"/>
              <a:gd name="connsiteX12-653" fmla="*/ 5466080 w 5466080"/>
              <a:gd name="connsiteY12-654" fmla="*/ 1666254 h 3291854"/>
              <a:gd name="connsiteX0-655" fmla="*/ 0 w 5466080"/>
              <a:gd name="connsiteY0-656" fmla="*/ 1706894 h 3291854"/>
              <a:gd name="connsiteX1-657" fmla="*/ 1625600 w 5466080"/>
              <a:gd name="connsiteY1-658" fmla="*/ 1706894 h 3291854"/>
              <a:gd name="connsiteX2-659" fmla="*/ 1686486 w 5466080"/>
              <a:gd name="connsiteY2-660" fmla="*/ 1660458 h 3291854"/>
              <a:gd name="connsiteX3-661" fmla="*/ 1786475 w 5466080"/>
              <a:gd name="connsiteY3-662" fmla="*/ 1425187 h 3291854"/>
              <a:gd name="connsiteX4-663" fmla="*/ 2133600 w 5466080"/>
              <a:gd name="connsiteY4-664" fmla="*/ 1595134 h 3291854"/>
              <a:gd name="connsiteX5-665" fmla="*/ 2397760 w 5466080"/>
              <a:gd name="connsiteY5-666" fmla="*/ 14 h 3291854"/>
              <a:gd name="connsiteX6-667" fmla="*/ 2804160 w 5466080"/>
              <a:gd name="connsiteY6-668" fmla="*/ 3291854 h 3291854"/>
              <a:gd name="connsiteX7-669" fmla="*/ 3048000 w 5466080"/>
              <a:gd name="connsiteY7-670" fmla="*/ 1666254 h 3291854"/>
              <a:gd name="connsiteX8-671" fmla="*/ 3364972 w 5466080"/>
              <a:gd name="connsiteY8-672" fmla="*/ 1936392 h 3291854"/>
              <a:gd name="connsiteX9-673" fmla="*/ 3661426 w 5466080"/>
              <a:gd name="connsiteY9-674" fmla="*/ 1198894 h 3291854"/>
              <a:gd name="connsiteX10-675" fmla="*/ 3867911 w 5466080"/>
              <a:gd name="connsiteY10-676" fmla="*/ 1583002 h 3291854"/>
              <a:gd name="connsiteX11-677" fmla="*/ 4003040 w 5466080"/>
              <a:gd name="connsiteY11-678" fmla="*/ 1666254 h 3291854"/>
              <a:gd name="connsiteX12-679" fmla="*/ 5466080 w 5466080"/>
              <a:gd name="connsiteY12-680" fmla="*/ 1666254 h 3291854"/>
              <a:gd name="connsiteX0-681" fmla="*/ 0 w 5466080"/>
              <a:gd name="connsiteY0-682" fmla="*/ 1706894 h 3291854"/>
              <a:gd name="connsiteX1-683" fmla="*/ 1625600 w 5466080"/>
              <a:gd name="connsiteY1-684" fmla="*/ 1706894 h 3291854"/>
              <a:gd name="connsiteX2-685" fmla="*/ 1686486 w 5466080"/>
              <a:gd name="connsiteY2-686" fmla="*/ 1660458 h 3291854"/>
              <a:gd name="connsiteX3-687" fmla="*/ 1786475 w 5466080"/>
              <a:gd name="connsiteY3-688" fmla="*/ 1425187 h 3291854"/>
              <a:gd name="connsiteX4-689" fmla="*/ 2133600 w 5466080"/>
              <a:gd name="connsiteY4-690" fmla="*/ 1595134 h 3291854"/>
              <a:gd name="connsiteX5-691" fmla="*/ 2397760 w 5466080"/>
              <a:gd name="connsiteY5-692" fmla="*/ 14 h 3291854"/>
              <a:gd name="connsiteX6-693" fmla="*/ 2804160 w 5466080"/>
              <a:gd name="connsiteY6-694" fmla="*/ 3291854 h 3291854"/>
              <a:gd name="connsiteX7-695" fmla="*/ 3048000 w 5466080"/>
              <a:gd name="connsiteY7-696" fmla="*/ 1666254 h 3291854"/>
              <a:gd name="connsiteX8-697" fmla="*/ 3364972 w 5466080"/>
              <a:gd name="connsiteY8-698" fmla="*/ 1936392 h 3291854"/>
              <a:gd name="connsiteX9-699" fmla="*/ 3661426 w 5466080"/>
              <a:gd name="connsiteY9-700" fmla="*/ 1198894 h 3291854"/>
              <a:gd name="connsiteX10-701" fmla="*/ 3867911 w 5466080"/>
              <a:gd name="connsiteY10-702" fmla="*/ 1583002 h 3291854"/>
              <a:gd name="connsiteX11-703" fmla="*/ 4003040 w 5466080"/>
              <a:gd name="connsiteY11-704" fmla="*/ 1666254 h 3291854"/>
              <a:gd name="connsiteX12-705" fmla="*/ 5466080 w 5466080"/>
              <a:gd name="connsiteY12-706" fmla="*/ 1666254 h 3291854"/>
              <a:gd name="connsiteX0-707" fmla="*/ 0 w 7752501"/>
              <a:gd name="connsiteY0-708" fmla="*/ 1704474 h 3291854"/>
              <a:gd name="connsiteX1-709" fmla="*/ 3912021 w 7752501"/>
              <a:gd name="connsiteY1-710" fmla="*/ 1706894 h 3291854"/>
              <a:gd name="connsiteX2-711" fmla="*/ 3972907 w 7752501"/>
              <a:gd name="connsiteY2-712" fmla="*/ 1660458 h 3291854"/>
              <a:gd name="connsiteX3-713" fmla="*/ 4072896 w 7752501"/>
              <a:gd name="connsiteY3-714" fmla="*/ 1425187 h 3291854"/>
              <a:gd name="connsiteX4-715" fmla="*/ 4420021 w 7752501"/>
              <a:gd name="connsiteY4-716" fmla="*/ 1595134 h 3291854"/>
              <a:gd name="connsiteX5-717" fmla="*/ 4684181 w 7752501"/>
              <a:gd name="connsiteY5-718" fmla="*/ 14 h 3291854"/>
              <a:gd name="connsiteX6-719" fmla="*/ 5090581 w 7752501"/>
              <a:gd name="connsiteY6-720" fmla="*/ 3291854 h 3291854"/>
              <a:gd name="connsiteX7-721" fmla="*/ 5334421 w 7752501"/>
              <a:gd name="connsiteY7-722" fmla="*/ 1666254 h 3291854"/>
              <a:gd name="connsiteX8-723" fmla="*/ 5651393 w 7752501"/>
              <a:gd name="connsiteY8-724" fmla="*/ 1936392 h 3291854"/>
              <a:gd name="connsiteX9-725" fmla="*/ 5947847 w 7752501"/>
              <a:gd name="connsiteY9-726" fmla="*/ 1198894 h 3291854"/>
              <a:gd name="connsiteX10-727" fmla="*/ 6154332 w 7752501"/>
              <a:gd name="connsiteY10-728" fmla="*/ 1583002 h 3291854"/>
              <a:gd name="connsiteX11-729" fmla="*/ 6289461 w 7752501"/>
              <a:gd name="connsiteY11-730" fmla="*/ 1666254 h 3291854"/>
              <a:gd name="connsiteX12-731" fmla="*/ 7752501 w 7752501"/>
              <a:gd name="connsiteY12-732" fmla="*/ 1666254 h 3291854"/>
              <a:gd name="connsiteX0-733" fmla="*/ 0 w 7752501"/>
              <a:gd name="connsiteY0-734" fmla="*/ 1704474 h 3291854"/>
              <a:gd name="connsiteX1-735" fmla="*/ 3912021 w 7752501"/>
              <a:gd name="connsiteY1-736" fmla="*/ 1706894 h 3291854"/>
              <a:gd name="connsiteX2-737" fmla="*/ 3972907 w 7752501"/>
              <a:gd name="connsiteY2-738" fmla="*/ 1660458 h 3291854"/>
              <a:gd name="connsiteX3-739" fmla="*/ 4072896 w 7752501"/>
              <a:gd name="connsiteY3-740" fmla="*/ 1425187 h 3291854"/>
              <a:gd name="connsiteX4-741" fmla="*/ 4420021 w 7752501"/>
              <a:gd name="connsiteY4-742" fmla="*/ 1595134 h 3291854"/>
              <a:gd name="connsiteX5-743" fmla="*/ 4684181 w 7752501"/>
              <a:gd name="connsiteY5-744" fmla="*/ 14 h 3291854"/>
              <a:gd name="connsiteX6-745" fmla="*/ 5090581 w 7752501"/>
              <a:gd name="connsiteY6-746" fmla="*/ 3291854 h 3291854"/>
              <a:gd name="connsiteX7-747" fmla="*/ 5334421 w 7752501"/>
              <a:gd name="connsiteY7-748" fmla="*/ 1666254 h 3291854"/>
              <a:gd name="connsiteX8-749" fmla="*/ 5651393 w 7752501"/>
              <a:gd name="connsiteY8-750" fmla="*/ 1936392 h 3291854"/>
              <a:gd name="connsiteX9-751" fmla="*/ 5947847 w 7752501"/>
              <a:gd name="connsiteY9-752" fmla="*/ 1198894 h 3291854"/>
              <a:gd name="connsiteX10-753" fmla="*/ 6154332 w 7752501"/>
              <a:gd name="connsiteY10-754" fmla="*/ 1583002 h 3291854"/>
              <a:gd name="connsiteX11-755" fmla="*/ 6289461 w 7752501"/>
              <a:gd name="connsiteY11-756" fmla="*/ 1666254 h 3291854"/>
              <a:gd name="connsiteX12-757" fmla="*/ 7752501 w 7752501"/>
              <a:gd name="connsiteY12-758" fmla="*/ 1666254 h 3291854"/>
              <a:gd name="connsiteX0-759" fmla="*/ 0 w 7752501"/>
              <a:gd name="connsiteY0-760" fmla="*/ 1704474 h 3291854"/>
              <a:gd name="connsiteX1-761" fmla="*/ 1550500 w 7752501"/>
              <a:gd name="connsiteY1-762" fmla="*/ 1706208 h 3291854"/>
              <a:gd name="connsiteX2-763" fmla="*/ 3912021 w 7752501"/>
              <a:gd name="connsiteY2-764" fmla="*/ 1706894 h 3291854"/>
              <a:gd name="connsiteX3-765" fmla="*/ 3972907 w 7752501"/>
              <a:gd name="connsiteY3-766" fmla="*/ 1660458 h 3291854"/>
              <a:gd name="connsiteX4-767" fmla="*/ 4072896 w 7752501"/>
              <a:gd name="connsiteY4-768" fmla="*/ 1425187 h 3291854"/>
              <a:gd name="connsiteX5-769" fmla="*/ 4420021 w 7752501"/>
              <a:gd name="connsiteY5-770" fmla="*/ 1595134 h 3291854"/>
              <a:gd name="connsiteX6-771" fmla="*/ 4684181 w 7752501"/>
              <a:gd name="connsiteY6-772" fmla="*/ 14 h 3291854"/>
              <a:gd name="connsiteX7-773" fmla="*/ 5090581 w 7752501"/>
              <a:gd name="connsiteY7-774" fmla="*/ 3291854 h 3291854"/>
              <a:gd name="connsiteX8-775" fmla="*/ 5334421 w 7752501"/>
              <a:gd name="connsiteY8-776" fmla="*/ 1666254 h 3291854"/>
              <a:gd name="connsiteX9-777" fmla="*/ 5651393 w 7752501"/>
              <a:gd name="connsiteY9-778" fmla="*/ 1936392 h 3291854"/>
              <a:gd name="connsiteX10-779" fmla="*/ 5947847 w 7752501"/>
              <a:gd name="connsiteY10-780" fmla="*/ 1198894 h 3291854"/>
              <a:gd name="connsiteX11-781" fmla="*/ 6154332 w 7752501"/>
              <a:gd name="connsiteY11-782" fmla="*/ 1583002 h 3291854"/>
              <a:gd name="connsiteX12-783" fmla="*/ 6289461 w 7752501"/>
              <a:gd name="connsiteY12-784" fmla="*/ 1666254 h 3291854"/>
              <a:gd name="connsiteX13" fmla="*/ 7752501 w 7752501"/>
              <a:gd name="connsiteY13" fmla="*/ 1666254 h 3291854"/>
              <a:gd name="connsiteX0-785" fmla="*/ 0 w 7752501"/>
              <a:gd name="connsiteY0-786" fmla="*/ 1704474 h 3291854"/>
              <a:gd name="connsiteX1-787" fmla="*/ 195979 w 7752501"/>
              <a:gd name="connsiteY1-788" fmla="*/ 1961810 h 3291854"/>
              <a:gd name="connsiteX2-789" fmla="*/ 1550500 w 7752501"/>
              <a:gd name="connsiteY2-790" fmla="*/ 1706208 h 3291854"/>
              <a:gd name="connsiteX3-791" fmla="*/ 3912021 w 7752501"/>
              <a:gd name="connsiteY3-792" fmla="*/ 1706894 h 3291854"/>
              <a:gd name="connsiteX4-793" fmla="*/ 3972907 w 7752501"/>
              <a:gd name="connsiteY4-794" fmla="*/ 1660458 h 3291854"/>
              <a:gd name="connsiteX5-795" fmla="*/ 4072896 w 7752501"/>
              <a:gd name="connsiteY5-796" fmla="*/ 1425187 h 3291854"/>
              <a:gd name="connsiteX6-797" fmla="*/ 4420021 w 7752501"/>
              <a:gd name="connsiteY6-798" fmla="*/ 1595134 h 3291854"/>
              <a:gd name="connsiteX7-799" fmla="*/ 4684181 w 7752501"/>
              <a:gd name="connsiteY7-800" fmla="*/ 14 h 3291854"/>
              <a:gd name="connsiteX8-801" fmla="*/ 5090581 w 7752501"/>
              <a:gd name="connsiteY8-802" fmla="*/ 3291854 h 3291854"/>
              <a:gd name="connsiteX9-803" fmla="*/ 5334421 w 7752501"/>
              <a:gd name="connsiteY9-804" fmla="*/ 1666254 h 3291854"/>
              <a:gd name="connsiteX10-805" fmla="*/ 5651393 w 7752501"/>
              <a:gd name="connsiteY10-806" fmla="*/ 1936392 h 3291854"/>
              <a:gd name="connsiteX11-807" fmla="*/ 5947847 w 7752501"/>
              <a:gd name="connsiteY11-808" fmla="*/ 1198894 h 3291854"/>
              <a:gd name="connsiteX12-809" fmla="*/ 6154332 w 7752501"/>
              <a:gd name="connsiteY12-810" fmla="*/ 1583002 h 3291854"/>
              <a:gd name="connsiteX13-811" fmla="*/ 6289461 w 7752501"/>
              <a:gd name="connsiteY13-812" fmla="*/ 1666254 h 3291854"/>
              <a:gd name="connsiteX14" fmla="*/ 7752501 w 7752501"/>
              <a:gd name="connsiteY14" fmla="*/ 1666254 h 3291854"/>
              <a:gd name="connsiteX0-813" fmla="*/ 0 w 7752501"/>
              <a:gd name="connsiteY0-814" fmla="*/ 1704474 h 3291854"/>
              <a:gd name="connsiteX1-815" fmla="*/ 217310 w 7752501"/>
              <a:gd name="connsiteY1-816" fmla="*/ 1899846 h 3291854"/>
              <a:gd name="connsiteX2-817" fmla="*/ 1550500 w 7752501"/>
              <a:gd name="connsiteY2-818" fmla="*/ 1706208 h 3291854"/>
              <a:gd name="connsiteX3-819" fmla="*/ 3912021 w 7752501"/>
              <a:gd name="connsiteY3-820" fmla="*/ 1706894 h 3291854"/>
              <a:gd name="connsiteX4-821" fmla="*/ 3972907 w 7752501"/>
              <a:gd name="connsiteY4-822" fmla="*/ 1660458 h 3291854"/>
              <a:gd name="connsiteX5-823" fmla="*/ 4072896 w 7752501"/>
              <a:gd name="connsiteY5-824" fmla="*/ 1425187 h 3291854"/>
              <a:gd name="connsiteX6-825" fmla="*/ 4420021 w 7752501"/>
              <a:gd name="connsiteY6-826" fmla="*/ 1595134 h 3291854"/>
              <a:gd name="connsiteX7-827" fmla="*/ 4684181 w 7752501"/>
              <a:gd name="connsiteY7-828" fmla="*/ 14 h 3291854"/>
              <a:gd name="connsiteX8-829" fmla="*/ 5090581 w 7752501"/>
              <a:gd name="connsiteY8-830" fmla="*/ 3291854 h 3291854"/>
              <a:gd name="connsiteX9-831" fmla="*/ 5334421 w 7752501"/>
              <a:gd name="connsiteY9-832" fmla="*/ 1666254 h 3291854"/>
              <a:gd name="connsiteX10-833" fmla="*/ 5651393 w 7752501"/>
              <a:gd name="connsiteY10-834" fmla="*/ 1936392 h 3291854"/>
              <a:gd name="connsiteX11-835" fmla="*/ 5947847 w 7752501"/>
              <a:gd name="connsiteY11-836" fmla="*/ 1198894 h 3291854"/>
              <a:gd name="connsiteX12-837" fmla="*/ 6154332 w 7752501"/>
              <a:gd name="connsiteY12-838" fmla="*/ 1583002 h 3291854"/>
              <a:gd name="connsiteX13-839" fmla="*/ 6289461 w 7752501"/>
              <a:gd name="connsiteY13-840" fmla="*/ 1666254 h 3291854"/>
              <a:gd name="connsiteX14-841" fmla="*/ 7752501 w 7752501"/>
              <a:gd name="connsiteY14-842" fmla="*/ 1666254 h 3291854"/>
              <a:gd name="connsiteX0-843" fmla="*/ 0 w 7752501"/>
              <a:gd name="connsiteY0-844" fmla="*/ 1704474 h 3291854"/>
              <a:gd name="connsiteX1-845" fmla="*/ 217310 w 7752501"/>
              <a:gd name="connsiteY1-846" fmla="*/ 1899846 h 3291854"/>
              <a:gd name="connsiteX2-847" fmla="*/ 419955 w 7752501"/>
              <a:gd name="connsiteY2-848" fmla="*/ 1721699 h 3291854"/>
              <a:gd name="connsiteX3-849" fmla="*/ 1550500 w 7752501"/>
              <a:gd name="connsiteY3-850" fmla="*/ 1706208 h 3291854"/>
              <a:gd name="connsiteX4-851" fmla="*/ 3912021 w 7752501"/>
              <a:gd name="connsiteY4-852" fmla="*/ 1706894 h 3291854"/>
              <a:gd name="connsiteX5-853" fmla="*/ 3972907 w 7752501"/>
              <a:gd name="connsiteY5-854" fmla="*/ 1660458 h 3291854"/>
              <a:gd name="connsiteX6-855" fmla="*/ 4072896 w 7752501"/>
              <a:gd name="connsiteY6-856" fmla="*/ 1425187 h 3291854"/>
              <a:gd name="connsiteX7-857" fmla="*/ 4420021 w 7752501"/>
              <a:gd name="connsiteY7-858" fmla="*/ 1595134 h 3291854"/>
              <a:gd name="connsiteX8-859" fmla="*/ 4684181 w 7752501"/>
              <a:gd name="connsiteY8-860" fmla="*/ 14 h 3291854"/>
              <a:gd name="connsiteX9-861" fmla="*/ 5090581 w 7752501"/>
              <a:gd name="connsiteY9-862" fmla="*/ 3291854 h 3291854"/>
              <a:gd name="connsiteX10-863" fmla="*/ 5334421 w 7752501"/>
              <a:gd name="connsiteY10-864" fmla="*/ 1666254 h 3291854"/>
              <a:gd name="connsiteX11-865" fmla="*/ 5651393 w 7752501"/>
              <a:gd name="connsiteY11-866" fmla="*/ 1936392 h 3291854"/>
              <a:gd name="connsiteX12-867" fmla="*/ 5947847 w 7752501"/>
              <a:gd name="connsiteY12-868" fmla="*/ 1198894 h 3291854"/>
              <a:gd name="connsiteX13-869" fmla="*/ 6154332 w 7752501"/>
              <a:gd name="connsiteY13-870" fmla="*/ 1583002 h 3291854"/>
              <a:gd name="connsiteX14-871" fmla="*/ 6289461 w 7752501"/>
              <a:gd name="connsiteY14-872" fmla="*/ 1666254 h 3291854"/>
              <a:gd name="connsiteX15" fmla="*/ 7752501 w 7752501"/>
              <a:gd name="connsiteY15" fmla="*/ 1666254 h 3291854"/>
              <a:gd name="connsiteX0-873" fmla="*/ 0 w 7752501"/>
              <a:gd name="connsiteY0-874" fmla="*/ 1704474 h 3291854"/>
              <a:gd name="connsiteX1-875" fmla="*/ 217310 w 7752501"/>
              <a:gd name="connsiteY1-876" fmla="*/ 1899846 h 3291854"/>
              <a:gd name="connsiteX2-877" fmla="*/ 419955 w 7752501"/>
              <a:gd name="connsiteY2-878" fmla="*/ 1721699 h 3291854"/>
              <a:gd name="connsiteX3-879" fmla="*/ 707924 w 7752501"/>
              <a:gd name="connsiteY3-880" fmla="*/ 2682142 h 3291854"/>
              <a:gd name="connsiteX4-881" fmla="*/ 1550500 w 7752501"/>
              <a:gd name="connsiteY4-882" fmla="*/ 1706208 h 3291854"/>
              <a:gd name="connsiteX5-883" fmla="*/ 3912021 w 7752501"/>
              <a:gd name="connsiteY5-884" fmla="*/ 1706894 h 3291854"/>
              <a:gd name="connsiteX6-885" fmla="*/ 3972907 w 7752501"/>
              <a:gd name="connsiteY6-886" fmla="*/ 1660458 h 3291854"/>
              <a:gd name="connsiteX7-887" fmla="*/ 4072896 w 7752501"/>
              <a:gd name="connsiteY7-888" fmla="*/ 1425187 h 3291854"/>
              <a:gd name="connsiteX8-889" fmla="*/ 4420021 w 7752501"/>
              <a:gd name="connsiteY8-890" fmla="*/ 1595134 h 3291854"/>
              <a:gd name="connsiteX9-891" fmla="*/ 4684181 w 7752501"/>
              <a:gd name="connsiteY9-892" fmla="*/ 14 h 3291854"/>
              <a:gd name="connsiteX10-893" fmla="*/ 5090581 w 7752501"/>
              <a:gd name="connsiteY10-894" fmla="*/ 3291854 h 3291854"/>
              <a:gd name="connsiteX11-895" fmla="*/ 5334421 w 7752501"/>
              <a:gd name="connsiteY11-896" fmla="*/ 1666254 h 3291854"/>
              <a:gd name="connsiteX12-897" fmla="*/ 5651393 w 7752501"/>
              <a:gd name="connsiteY12-898" fmla="*/ 1936392 h 3291854"/>
              <a:gd name="connsiteX13-899" fmla="*/ 5947847 w 7752501"/>
              <a:gd name="connsiteY13-900" fmla="*/ 1198894 h 3291854"/>
              <a:gd name="connsiteX14-901" fmla="*/ 6154332 w 7752501"/>
              <a:gd name="connsiteY14-902" fmla="*/ 1583002 h 3291854"/>
              <a:gd name="connsiteX15-903" fmla="*/ 6289461 w 7752501"/>
              <a:gd name="connsiteY15-904" fmla="*/ 1666254 h 3291854"/>
              <a:gd name="connsiteX16" fmla="*/ 7752501 w 7752501"/>
              <a:gd name="connsiteY16" fmla="*/ 1666254 h 3291854"/>
              <a:gd name="connsiteX0-905" fmla="*/ 0 w 7752501"/>
              <a:gd name="connsiteY0-906" fmla="*/ 1704474 h 3291854"/>
              <a:gd name="connsiteX1-907" fmla="*/ 217310 w 7752501"/>
              <a:gd name="connsiteY1-908" fmla="*/ 1899846 h 3291854"/>
              <a:gd name="connsiteX2-909" fmla="*/ 419955 w 7752501"/>
              <a:gd name="connsiteY2-910" fmla="*/ 1721699 h 3291854"/>
              <a:gd name="connsiteX3-911" fmla="*/ 707924 w 7752501"/>
              <a:gd name="connsiteY3-912" fmla="*/ 2682142 h 3291854"/>
              <a:gd name="connsiteX4-913" fmla="*/ 1027890 w 7752501"/>
              <a:gd name="connsiteY4-914" fmla="*/ 854203 h 3291854"/>
              <a:gd name="connsiteX5-915" fmla="*/ 1550500 w 7752501"/>
              <a:gd name="connsiteY5-916" fmla="*/ 1706208 h 3291854"/>
              <a:gd name="connsiteX6-917" fmla="*/ 3912021 w 7752501"/>
              <a:gd name="connsiteY6-918" fmla="*/ 1706894 h 3291854"/>
              <a:gd name="connsiteX7-919" fmla="*/ 3972907 w 7752501"/>
              <a:gd name="connsiteY7-920" fmla="*/ 1660458 h 3291854"/>
              <a:gd name="connsiteX8-921" fmla="*/ 4072896 w 7752501"/>
              <a:gd name="connsiteY8-922" fmla="*/ 1425187 h 3291854"/>
              <a:gd name="connsiteX9-923" fmla="*/ 4420021 w 7752501"/>
              <a:gd name="connsiteY9-924" fmla="*/ 1595134 h 3291854"/>
              <a:gd name="connsiteX10-925" fmla="*/ 4684181 w 7752501"/>
              <a:gd name="connsiteY10-926" fmla="*/ 14 h 3291854"/>
              <a:gd name="connsiteX11-927" fmla="*/ 5090581 w 7752501"/>
              <a:gd name="connsiteY11-928" fmla="*/ 3291854 h 3291854"/>
              <a:gd name="connsiteX12-929" fmla="*/ 5334421 w 7752501"/>
              <a:gd name="connsiteY12-930" fmla="*/ 1666254 h 3291854"/>
              <a:gd name="connsiteX13-931" fmla="*/ 5651393 w 7752501"/>
              <a:gd name="connsiteY13-932" fmla="*/ 1936392 h 3291854"/>
              <a:gd name="connsiteX14-933" fmla="*/ 5947847 w 7752501"/>
              <a:gd name="connsiteY14-934" fmla="*/ 1198894 h 3291854"/>
              <a:gd name="connsiteX15-935" fmla="*/ 6154332 w 7752501"/>
              <a:gd name="connsiteY15-936" fmla="*/ 1583002 h 3291854"/>
              <a:gd name="connsiteX16-937" fmla="*/ 6289461 w 7752501"/>
              <a:gd name="connsiteY16-938" fmla="*/ 1666254 h 3291854"/>
              <a:gd name="connsiteX17" fmla="*/ 7752501 w 7752501"/>
              <a:gd name="connsiteY17" fmla="*/ 1666254 h 3291854"/>
              <a:gd name="connsiteX0-939" fmla="*/ 0 w 7752501"/>
              <a:gd name="connsiteY0-940" fmla="*/ 1704474 h 3291854"/>
              <a:gd name="connsiteX1-941" fmla="*/ 217310 w 7752501"/>
              <a:gd name="connsiteY1-942" fmla="*/ 1899846 h 3291854"/>
              <a:gd name="connsiteX2-943" fmla="*/ 419955 w 7752501"/>
              <a:gd name="connsiteY2-944" fmla="*/ 1721699 h 3291854"/>
              <a:gd name="connsiteX3-945" fmla="*/ 707924 w 7752501"/>
              <a:gd name="connsiteY3-946" fmla="*/ 2682142 h 3291854"/>
              <a:gd name="connsiteX4-947" fmla="*/ 1027890 w 7752501"/>
              <a:gd name="connsiteY4-948" fmla="*/ 854203 h 3291854"/>
              <a:gd name="connsiteX5-949" fmla="*/ 1315859 w 7752501"/>
              <a:gd name="connsiteY5-950" fmla="*/ 1977301 h 3291854"/>
              <a:gd name="connsiteX6-951" fmla="*/ 1550500 w 7752501"/>
              <a:gd name="connsiteY6-952" fmla="*/ 1706208 h 3291854"/>
              <a:gd name="connsiteX7-953" fmla="*/ 3912021 w 7752501"/>
              <a:gd name="connsiteY7-954" fmla="*/ 1706894 h 3291854"/>
              <a:gd name="connsiteX8-955" fmla="*/ 3972907 w 7752501"/>
              <a:gd name="connsiteY8-956" fmla="*/ 1660458 h 3291854"/>
              <a:gd name="connsiteX9-957" fmla="*/ 4072896 w 7752501"/>
              <a:gd name="connsiteY9-958" fmla="*/ 1425187 h 3291854"/>
              <a:gd name="connsiteX10-959" fmla="*/ 4420021 w 7752501"/>
              <a:gd name="connsiteY10-960" fmla="*/ 1595134 h 3291854"/>
              <a:gd name="connsiteX11-961" fmla="*/ 4684181 w 7752501"/>
              <a:gd name="connsiteY11-962" fmla="*/ 14 h 3291854"/>
              <a:gd name="connsiteX12-963" fmla="*/ 5090581 w 7752501"/>
              <a:gd name="connsiteY12-964" fmla="*/ 3291854 h 3291854"/>
              <a:gd name="connsiteX13-965" fmla="*/ 5334421 w 7752501"/>
              <a:gd name="connsiteY13-966" fmla="*/ 1666254 h 3291854"/>
              <a:gd name="connsiteX14-967" fmla="*/ 5651393 w 7752501"/>
              <a:gd name="connsiteY14-968" fmla="*/ 1936392 h 3291854"/>
              <a:gd name="connsiteX15-969" fmla="*/ 5947847 w 7752501"/>
              <a:gd name="connsiteY15-970" fmla="*/ 1198894 h 3291854"/>
              <a:gd name="connsiteX16-971" fmla="*/ 6154332 w 7752501"/>
              <a:gd name="connsiteY16-972" fmla="*/ 1583002 h 3291854"/>
              <a:gd name="connsiteX17-973" fmla="*/ 6289461 w 7752501"/>
              <a:gd name="connsiteY17-974" fmla="*/ 1666254 h 3291854"/>
              <a:gd name="connsiteX18" fmla="*/ 7752501 w 7752501"/>
              <a:gd name="connsiteY18" fmla="*/ 1666254 h 3291854"/>
              <a:gd name="connsiteX0-975" fmla="*/ 0 w 7752501"/>
              <a:gd name="connsiteY0-976" fmla="*/ 1704474 h 3291854"/>
              <a:gd name="connsiteX1-977" fmla="*/ 206644 w 7752501"/>
              <a:gd name="connsiteY1-978" fmla="*/ 1520316 h 3291854"/>
              <a:gd name="connsiteX2-979" fmla="*/ 419955 w 7752501"/>
              <a:gd name="connsiteY2-980" fmla="*/ 1721699 h 3291854"/>
              <a:gd name="connsiteX3-981" fmla="*/ 707924 w 7752501"/>
              <a:gd name="connsiteY3-982" fmla="*/ 2682142 h 3291854"/>
              <a:gd name="connsiteX4-983" fmla="*/ 1027890 w 7752501"/>
              <a:gd name="connsiteY4-984" fmla="*/ 854203 h 3291854"/>
              <a:gd name="connsiteX5-985" fmla="*/ 1315859 w 7752501"/>
              <a:gd name="connsiteY5-986" fmla="*/ 1977301 h 3291854"/>
              <a:gd name="connsiteX6-987" fmla="*/ 1550500 w 7752501"/>
              <a:gd name="connsiteY6-988" fmla="*/ 1706208 h 3291854"/>
              <a:gd name="connsiteX7-989" fmla="*/ 3912021 w 7752501"/>
              <a:gd name="connsiteY7-990" fmla="*/ 1706894 h 3291854"/>
              <a:gd name="connsiteX8-991" fmla="*/ 3972907 w 7752501"/>
              <a:gd name="connsiteY8-992" fmla="*/ 1660458 h 3291854"/>
              <a:gd name="connsiteX9-993" fmla="*/ 4072896 w 7752501"/>
              <a:gd name="connsiteY9-994" fmla="*/ 1425187 h 3291854"/>
              <a:gd name="connsiteX10-995" fmla="*/ 4420021 w 7752501"/>
              <a:gd name="connsiteY10-996" fmla="*/ 1595134 h 3291854"/>
              <a:gd name="connsiteX11-997" fmla="*/ 4684181 w 7752501"/>
              <a:gd name="connsiteY11-998" fmla="*/ 14 h 3291854"/>
              <a:gd name="connsiteX12-999" fmla="*/ 5090581 w 7752501"/>
              <a:gd name="connsiteY12-1000" fmla="*/ 3291854 h 3291854"/>
              <a:gd name="connsiteX13-1001" fmla="*/ 5334421 w 7752501"/>
              <a:gd name="connsiteY13-1002" fmla="*/ 1666254 h 3291854"/>
              <a:gd name="connsiteX14-1003" fmla="*/ 5651393 w 7752501"/>
              <a:gd name="connsiteY14-1004" fmla="*/ 1936392 h 3291854"/>
              <a:gd name="connsiteX15-1005" fmla="*/ 5947847 w 7752501"/>
              <a:gd name="connsiteY15-1006" fmla="*/ 1198894 h 3291854"/>
              <a:gd name="connsiteX16-1007" fmla="*/ 6154332 w 7752501"/>
              <a:gd name="connsiteY16-1008" fmla="*/ 1583002 h 3291854"/>
              <a:gd name="connsiteX17-1009" fmla="*/ 6289461 w 7752501"/>
              <a:gd name="connsiteY17-1010" fmla="*/ 1666254 h 3291854"/>
              <a:gd name="connsiteX18-1011" fmla="*/ 7752501 w 7752501"/>
              <a:gd name="connsiteY18-1012" fmla="*/ 1666254 h 3291854"/>
              <a:gd name="connsiteX0-1013" fmla="*/ 0 w 7752501"/>
              <a:gd name="connsiteY0-1014" fmla="*/ 1704474 h 3291854"/>
              <a:gd name="connsiteX1-1015" fmla="*/ 206644 w 7752501"/>
              <a:gd name="connsiteY1-1016" fmla="*/ 1520316 h 3291854"/>
              <a:gd name="connsiteX2-1017" fmla="*/ 494614 w 7752501"/>
              <a:gd name="connsiteY2-1018" fmla="*/ 1721699 h 3291854"/>
              <a:gd name="connsiteX3-1019" fmla="*/ 707924 w 7752501"/>
              <a:gd name="connsiteY3-1020" fmla="*/ 2682142 h 3291854"/>
              <a:gd name="connsiteX4-1021" fmla="*/ 1027890 w 7752501"/>
              <a:gd name="connsiteY4-1022" fmla="*/ 854203 h 3291854"/>
              <a:gd name="connsiteX5-1023" fmla="*/ 1315859 w 7752501"/>
              <a:gd name="connsiteY5-1024" fmla="*/ 1977301 h 3291854"/>
              <a:gd name="connsiteX6-1025" fmla="*/ 1550500 w 7752501"/>
              <a:gd name="connsiteY6-1026" fmla="*/ 1706208 h 3291854"/>
              <a:gd name="connsiteX7-1027" fmla="*/ 3912021 w 7752501"/>
              <a:gd name="connsiteY7-1028" fmla="*/ 1706894 h 3291854"/>
              <a:gd name="connsiteX8-1029" fmla="*/ 3972907 w 7752501"/>
              <a:gd name="connsiteY8-1030" fmla="*/ 1660458 h 3291854"/>
              <a:gd name="connsiteX9-1031" fmla="*/ 4072896 w 7752501"/>
              <a:gd name="connsiteY9-1032" fmla="*/ 1425187 h 3291854"/>
              <a:gd name="connsiteX10-1033" fmla="*/ 4420021 w 7752501"/>
              <a:gd name="connsiteY10-1034" fmla="*/ 1595134 h 3291854"/>
              <a:gd name="connsiteX11-1035" fmla="*/ 4684181 w 7752501"/>
              <a:gd name="connsiteY11-1036" fmla="*/ 14 h 3291854"/>
              <a:gd name="connsiteX12-1037" fmla="*/ 5090581 w 7752501"/>
              <a:gd name="connsiteY12-1038" fmla="*/ 3291854 h 3291854"/>
              <a:gd name="connsiteX13-1039" fmla="*/ 5334421 w 7752501"/>
              <a:gd name="connsiteY13-1040" fmla="*/ 1666254 h 3291854"/>
              <a:gd name="connsiteX14-1041" fmla="*/ 5651393 w 7752501"/>
              <a:gd name="connsiteY14-1042" fmla="*/ 1936392 h 3291854"/>
              <a:gd name="connsiteX15-1043" fmla="*/ 5947847 w 7752501"/>
              <a:gd name="connsiteY15-1044" fmla="*/ 1198894 h 3291854"/>
              <a:gd name="connsiteX16-1045" fmla="*/ 6154332 w 7752501"/>
              <a:gd name="connsiteY16-1046" fmla="*/ 1583002 h 3291854"/>
              <a:gd name="connsiteX17-1047" fmla="*/ 6289461 w 7752501"/>
              <a:gd name="connsiteY17-1048" fmla="*/ 1666254 h 3291854"/>
              <a:gd name="connsiteX18-1049" fmla="*/ 7752501 w 7752501"/>
              <a:gd name="connsiteY18-1050" fmla="*/ 1666254 h 3291854"/>
              <a:gd name="connsiteX0-1051" fmla="*/ 0 w 7752501"/>
              <a:gd name="connsiteY0-1052" fmla="*/ 1704474 h 3291854"/>
              <a:gd name="connsiteX1-1053" fmla="*/ 206644 w 7752501"/>
              <a:gd name="connsiteY1-1054" fmla="*/ 1520316 h 3291854"/>
              <a:gd name="connsiteX2-1055" fmla="*/ 494614 w 7752501"/>
              <a:gd name="connsiteY2-1056" fmla="*/ 1721699 h 3291854"/>
              <a:gd name="connsiteX3-1057" fmla="*/ 782583 w 7752501"/>
              <a:gd name="connsiteY3-1058" fmla="*/ 2682142 h 3291854"/>
              <a:gd name="connsiteX4-1059" fmla="*/ 1027890 w 7752501"/>
              <a:gd name="connsiteY4-1060" fmla="*/ 854203 h 3291854"/>
              <a:gd name="connsiteX5-1061" fmla="*/ 1315859 w 7752501"/>
              <a:gd name="connsiteY5-1062" fmla="*/ 1977301 h 3291854"/>
              <a:gd name="connsiteX6-1063" fmla="*/ 1550500 w 7752501"/>
              <a:gd name="connsiteY6-1064" fmla="*/ 1706208 h 3291854"/>
              <a:gd name="connsiteX7-1065" fmla="*/ 3912021 w 7752501"/>
              <a:gd name="connsiteY7-1066" fmla="*/ 1706894 h 3291854"/>
              <a:gd name="connsiteX8-1067" fmla="*/ 3972907 w 7752501"/>
              <a:gd name="connsiteY8-1068" fmla="*/ 1660458 h 3291854"/>
              <a:gd name="connsiteX9-1069" fmla="*/ 4072896 w 7752501"/>
              <a:gd name="connsiteY9-1070" fmla="*/ 1425187 h 3291854"/>
              <a:gd name="connsiteX10-1071" fmla="*/ 4420021 w 7752501"/>
              <a:gd name="connsiteY10-1072" fmla="*/ 1595134 h 3291854"/>
              <a:gd name="connsiteX11-1073" fmla="*/ 4684181 w 7752501"/>
              <a:gd name="connsiteY11-1074" fmla="*/ 14 h 3291854"/>
              <a:gd name="connsiteX12-1075" fmla="*/ 5090581 w 7752501"/>
              <a:gd name="connsiteY12-1076" fmla="*/ 3291854 h 3291854"/>
              <a:gd name="connsiteX13-1077" fmla="*/ 5334421 w 7752501"/>
              <a:gd name="connsiteY13-1078" fmla="*/ 1666254 h 3291854"/>
              <a:gd name="connsiteX14-1079" fmla="*/ 5651393 w 7752501"/>
              <a:gd name="connsiteY14-1080" fmla="*/ 1936392 h 3291854"/>
              <a:gd name="connsiteX15-1081" fmla="*/ 5947847 w 7752501"/>
              <a:gd name="connsiteY15-1082" fmla="*/ 1198894 h 3291854"/>
              <a:gd name="connsiteX16-1083" fmla="*/ 6154332 w 7752501"/>
              <a:gd name="connsiteY16-1084" fmla="*/ 1583002 h 3291854"/>
              <a:gd name="connsiteX17-1085" fmla="*/ 6289461 w 7752501"/>
              <a:gd name="connsiteY17-1086" fmla="*/ 1666254 h 3291854"/>
              <a:gd name="connsiteX18-1087" fmla="*/ 7752501 w 7752501"/>
              <a:gd name="connsiteY18-1088" fmla="*/ 1666254 h 3291854"/>
              <a:gd name="connsiteX0-1089" fmla="*/ 0 w 7752501"/>
              <a:gd name="connsiteY0-1090" fmla="*/ 1704474 h 3291854"/>
              <a:gd name="connsiteX1-1091" fmla="*/ 206644 w 7752501"/>
              <a:gd name="connsiteY1-1092" fmla="*/ 1520316 h 3291854"/>
              <a:gd name="connsiteX2-1093" fmla="*/ 494614 w 7752501"/>
              <a:gd name="connsiteY2-1094" fmla="*/ 1721699 h 3291854"/>
              <a:gd name="connsiteX3-1095" fmla="*/ 782583 w 7752501"/>
              <a:gd name="connsiteY3-1096" fmla="*/ 2682142 h 3291854"/>
              <a:gd name="connsiteX4-1097" fmla="*/ 1059886 w 7752501"/>
              <a:gd name="connsiteY4-1098" fmla="*/ 838711 h 3291854"/>
              <a:gd name="connsiteX5-1099" fmla="*/ 1315859 w 7752501"/>
              <a:gd name="connsiteY5-1100" fmla="*/ 1977301 h 3291854"/>
              <a:gd name="connsiteX6-1101" fmla="*/ 1550500 w 7752501"/>
              <a:gd name="connsiteY6-1102" fmla="*/ 1706208 h 3291854"/>
              <a:gd name="connsiteX7-1103" fmla="*/ 3912021 w 7752501"/>
              <a:gd name="connsiteY7-1104" fmla="*/ 1706894 h 3291854"/>
              <a:gd name="connsiteX8-1105" fmla="*/ 3972907 w 7752501"/>
              <a:gd name="connsiteY8-1106" fmla="*/ 1660458 h 3291854"/>
              <a:gd name="connsiteX9-1107" fmla="*/ 4072896 w 7752501"/>
              <a:gd name="connsiteY9-1108" fmla="*/ 1425187 h 3291854"/>
              <a:gd name="connsiteX10-1109" fmla="*/ 4420021 w 7752501"/>
              <a:gd name="connsiteY10-1110" fmla="*/ 1595134 h 3291854"/>
              <a:gd name="connsiteX11-1111" fmla="*/ 4684181 w 7752501"/>
              <a:gd name="connsiteY11-1112" fmla="*/ 14 h 3291854"/>
              <a:gd name="connsiteX12-1113" fmla="*/ 5090581 w 7752501"/>
              <a:gd name="connsiteY12-1114" fmla="*/ 3291854 h 3291854"/>
              <a:gd name="connsiteX13-1115" fmla="*/ 5334421 w 7752501"/>
              <a:gd name="connsiteY13-1116" fmla="*/ 1666254 h 3291854"/>
              <a:gd name="connsiteX14-1117" fmla="*/ 5651393 w 7752501"/>
              <a:gd name="connsiteY14-1118" fmla="*/ 1936392 h 3291854"/>
              <a:gd name="connsiteX15-1119" fmla="*/ 5947847 w 7752501"/>
              <a:gd name="connsiteY15-1120" fmla="*/ 1198894 h 3291854"/>
              <a:gd name="connsiteX16-1121" fmla="*/ 6154332 w 7752501"/>
              <a:gd name="connsiteY16-1122" fmla="*/ 1583002 h 3291854"/>
              <a:gd name="connsiteX17-1123" fmla="*/ 6289461 w 7752501"/>
              <a:gd name="connsiteY17-1124" fmla="*/ 1666254 h 3291854"/>
              <a:gd name="connsiteX18-1125" fmla="*/ 7752501 w 7752501"/>
              <a:gd name="connsiteY18-1126" fmla="*/ 1666254 h 3291854"/>
              <a:gd name="connsiteX0-1127" fmla="*/ 0 w 7752501"/>
              <a:gd name="connsiteY0-1128" fmla="*/ 1704474 h 3291854"/>
              <a:gd name="connsiteX1-1129" fmla="*/ 270638 w 7752501"/>
              <a:gd name="connsiteY1-1130" fmla="*/ 1853373 h 3291854"/>
              <a:gd name="connsiteX2-1131" fmla="*/ 494614 w 7752501"/>
              <a:gd name="connsiteY2-1132" fmla="*/ 1721699 h 3291854"/>
              <a:gd name="connsiteX3-1133" fmla="*/ 782583 w 7752501"/>
              <a:gd name="connsiteY3-1134" fmla="*/ 2682142 h 3291854"/>
              <a:gd name="connsiteX4-1135" fmla="*/ 1059886 w 7752501"/>
              <a:gd name="connsiteY4-1136" fmla="*/ 838711 h 3291854"/>
              <a:gd name="connsiteX5-1137" fmla="*/ 1315859 w 7752501"/>
              <a:gd name="connsiteY5-1138" fmla="*/ 1977301 h 3291854"/>
              <a:gd name="connsiteX6-1139" fmla="*/ 1550500 w 7752501"/>
              <a:gd name="connsiteY6-1140" fmla="*/ 1706208 h 3291854"/>
              <a:gd name="connsiteX7-1141" fmla="*/ 3912021 w 7752501"/>
              <a:gd name="connsiteY7-1142" fmla="*/ 1706894 h 3291854"/>
              <a:gd name="connsiteX8-1143" fmla="*/ 3972907 w 7752501"/>
              <a:gd name="connsiteY8-1144" fmla="*/ 1660458 h 3291854"/>
              <a:gd name="connsiteX9-1145" fmla="*/ 4072896 w 7752501"/>
              <a:gd name="connsiteY9-1146" fmla="*/ 1425187 h 3291854"/>
              <a:gd name="connsiteX10-1147" fmla="*/ 4420021 w 7752501"/>
              <a:gd name="connsiteY10-1148" fmla="*/ 1595134 h 3291854"/>
              <a:gd name="connsiteX11-1149" fmla="*/ 4684181 w 7752501"/>
              <a:gd name="connsiteY11-1150" fmla="*/ 14 h 3291854"/>
              <a:gd name="connsiteX12-1151" fmla="*/ 5090581 w 7752501"/>
              <a:gd name="connsiteY12-1152" fmla="*/ 3291854 h 3291854"/>
              <a:gd name="connsiteX13-1153" fmla="*/ 5334421 w 7752501"/>
              <a:gd name="connsiteY13-1154" fmla="*/ 1666254 h 3291854"/>
              <a:gd name="connsiteX14-1155" fmla="*/ 5651393 w 7752501"/>
              <a:gd name="connsiteY14-1156" fmla="*/ 1936392 h 3291854"/>
              <a:gd name="connsiteX15-1157" fmla="*/ 5947847 w 7752501"/>
              <a:gd name="connsiteY15-1158" fmla="*/ 1198894 h 3291854"/>
              <a:gd name="connsiteX16-1159" fmla="*/ 6154332 w 7752501"/>
              <a:gd name="connsiteY16-1160" fmla="*/ 1583002 h 3291854"/>
              <a:gd name="connsiteX17-1161" fmla="*/ 6289461 w 7752501"/>
              <a:gd name="connsiteY17-1162" fmla="*/ 1666254 h 3291854"/>
              <a:gd name="connsiteX18-1163" fmla="*/ 7752501 w 7752501"/>
              <a:gd name="connsiteY18-1164" fmla="*/ 1666254 h 3291854"/>
              <a:gd name="connsiteX0-1165" fmla="*/ 0 w 7752501"/>
              <a:gd name="connsiteY0-1166" fmla="*/ 1704474 h 3291854"/>
              <a:gd name="connsiteX1-1167" fmla="*/ 281303 w 7752501"/>
              <a:gd name="connsiteY1-1168" fmla="*/ 1551298 h 3291854"/>
              <a:gd name="connsiteX2-1169" fmla="*/ 494614 w 7752501"/>
              <a:gd name="connsiteY2-1170" fmla="*/ 1721699 h 3291854"/>
              <a:gd name="connsiteX3-1171" fmla="*/ 782583 w 7752501"/>
              <a:gd name="connsiteY3-1172" fmla="*/ 2682142 h 3291854"/>
              <a:gd name="connsiteX4-1173" fmla="*/ 1059886 w 7752501"/>
              <a:gd name="connsiteY4-1174" fmla="*/ 838711 h 3291854"/>
              <a:gd name="connsiteX5-1175" fmla="*/ 1315859 w 7752501"/>
              <a:gd name="connsiteY5-1176" fmla="*/ 1977301 h 3291854"/>
              <a:gd name="connsiteX6-1177" fmla="*/ 1550500 w 7752501"/>
              <a:gd name="connsiteY6-1178" fmla="*/ 1706208 h 3291854"/>
              <a:gd name="connsiteX7-1179" fmla="*/ 3912021 w 7752501"/>
              <a:gd name="connsiteY7-1180" fmla="*/ 1706894 h 3291854"/>
              <a:gd name="connsiteX8-1181" fmla="*/ 3972907 w 7752501"/>
              <a:gd name="connsiteY8-1182" fmla="*/ 1660458 h 3291854"/>
              <a:gd name="connsiteX9-1183" fmla="*/ 4072896 w 7752501"/>
              <a:gd name="connsiteY9-1184" fmla="*/ 1425187 h 3291854"/>
              <a:gd name="connsiteX10-1185" fmla="*/ 4420021 w 7752501"/>
              <a:gd name="connsiteY10-1186" fmla="*/ 1595134 h 3291854"/>
              <a:gd name="connsiteX11-1187" fmla="*/ 4684181 w 7752501"/>
              <a:gd name="connsiteY11-1188" fmla="*/ 14 h 3291854"/>
              <a:gd name="connsiteX12-1189" fmla="*/ 5090581 w 7752501"/>
              <a:gd name="connsiteY12-1190" fmla="*/ 3291854 h 3291854"/>
              <a:gd name="connsiteX13-1191" fmla="*/ 5334421 w 7752501"/>
              <a:gd name="connsiteY13-1192" fmla="*/ 1666254 h 3291854"/>
              <a:gd name="connsiteX14-1193" fmla="*/ 5651393 w 7752501"/>
              <a:gd name="connsiteY14-1194" fmla="*/ 1936392 h 3291854"/>
              <a:gd name="connsiteX15-1195" fmla="*/ 5947847 w 7752501"/>
              <a:gd name="connsiteY15-1196" fmla="*/ 1198894 h 3291854"/>
              <a:gd name="connsiteX16-1197" fmla="*/ 6154332 w 7752501"/>
              <a:gd name="connsiteY16-1198" fmla="*/ 1583002 h 3291854"/>
              <a:gd name="connsiteX17-1199" fmla="*/ 6289461 w 7752501"/>
              <a:gd name="connsiteY17-1200" fmla="*/ 1666254 h 3291854"/>
              <a:gd name="connsiteX18-1201" fmla="*/ 7752501 w 7752501"/>
              <a:gd name="connsiteY18-1202" fmla="*/ 1666254 h 3291854"/>
              <a:gd name="connsiteX0-1203" fmla="*/ 0 w 7752501"/>
              <a:gd name="connsiteY0-1204" fmla="*/ 1704474 h 3291854"/>
              <a:gd name="connsiteX1-1205" fmla="*/ 281303 w 7752501"/>
              <a:gd name="connsiteY1-1206" fmla="*/ 1551298 h 3291854"/>
              <a:gd name="connsiteX2-1207" fmla="*/ 494614 w 7752501"/>
              <a:gd name="connsiteY2-1208" fmla="*/ 1721699 h 3291854"/>
              <a:gd name="connsiteX3-1209" fmla="*/ 782583 w 7752501"/>
              <a:gd name="connsiteY3-1210" fmla="*/ 2682142 h 3291854"/>
              <a:gd name="connsiteX4-1211" fmla="*/ 1059886 w 7752501"/>
              <a:gd name="connsiteY4-1212" fmla="*/ 838711 h 3291854"/>
              <a:gd name="connsiteX5-1213" fmla="*/ 1315859 w 7752501"/>
              <a:gd name="connsiteY5-1214" fmla="*/ 1977301 h 3291854"/>
              <a:gd name="connsiteX6-1215" fmla="*/ 1550500 w 7752501"/>
              <a:gd name="connsiteY6-1216" fmla="*/ 1706208 h 3291854"/>
              <a:gd name="connsiteX7-1217" fmla="*/ 3912021 w 7752501"/>
              <a:gd name="connsiteY7-1218" fmla="*/ 1706894 h 3291854"/>
              <a:gd name="connsiteX8-1219" fmla="*/ 3972907 w 7752501"/>
              <a:gd name="connsiteY8-1220" fmla="*/ 1660458 h 3291854"/>
              <a:gd name="connsiteX9-1221" fmla="*/ 4072896 w 7752501"/>
              <a:gd name="connsiteY9-1222" fmla="*/ 1425187 h 3291854"/>
              <a:gd name="connsiteX10-1223" fmla="*/ 4420021 w 7752501"/>
              <a:gd name="connsiteY10-1224" fmla="*/ 1595134 h 3291854"/>
              <a:gd name="connsiteX11-1225" fmla="*/ 4684181 w 7752501"/>
              <a:gd name="connsiteY11-1226" fmla="*/ 14 h 3291854"/>
              <a:gd name="connsiteX12-1227" fmla="*/ 5090581 w 7752501"/>
              <a:gd name="connsiteY12-1228" fmla="*/ 3291854 h 3291854"/>
              <a:gd name="connsiteX13-1229" fmla="*/ 5334421 w 7752501"/>
              <a:gd name="connsiteY13-1230" fmla="*/ 1666254 h 3291854"/>
              <a:gd name="connsiteX14-1231" fmla="*/ 5651393 w 7752501"/>
              <a:gd name="connsiteY14-1232" fmla="*/ 1936392 h 3291854"/>
              <a:gd name="connsiteX15-1233" fmla="*/ 5947847 w 7752501"/>
              <a:gd name="connsiteY15-1234" fmla="*/ 1198894 h 3291854"/>
              <a:gd name="connsiteX16-1235" fmla="*/ 6154332 w 7752501"/>
              <a:gd name="connsiteY16-1236" fmla="*/ 1583002 h 3291854"/>
              <a:gd name="connsiteX17-1237" fmla="*/ 6289461 w 7752501"/>
              <a:gd name="connsiteY17-1238" fmla="*/ 1666254 h 3291854"/>
              <a:gd name="connsiteX18-1239" fmla="*/ 7752501 w 7752501"/>
              <a:gd name="connsiteY18-1240" fmla="*/ 1666254 h 3291854"/>
              <a:gd name="connsiteX0-1241" fmla="*/ 0 w 7752501"/>
              <a:gd name="connsiteY0-1242" fmla="*/ 1704474 h 3291854"/>
              <a:gd name="connsiteX1-1243" fmla="*/ 227976 w 7752501"/>
              <a:gd name="connsiteY1-1244" fmla="*/ 1520316 h 3291854"/>
              <a:gd name="connsiteX2-1245" fmla="*/ 494614 w 7752501"/>
              <a:gd name="connsiteY2-1246" fmla="*/ 1721699 h 3291854"/>
              <a:gd name="connsiteX3-1247" fmla="*/ 782583 w 7752501"/>
              <a:gd name="connsiteY3-1248" fmla="*/ 2682142 h 3291854"/>
              <a:gd name="connsiteX4-1249" fmla="*/ 1059886 w 7752501"/>
              <a:gd name="connsiteY4-1250" fmla="*/ 838711 h 3291854"/>
              <a:gd name="connsiteX5-1251" fmla="*/ 1315859 w 7752501"/>
              <a:gd name="connsiteY5-1252" fmla="*/ 1977301 h 3291854"/>
              <a:gd name="connsiteX6-1253" fmla="*/ 1550500 w 7752501"/>
              <a:gd name="connsiteY6-1254" fmla="*/ 1706208 h 3291854"/>
              <a:gd name="connsiteX7-1255" fmla="*/ 3912021 w 7752501"/>
              <a:gd name="connsiteY7-1256" fmla="*/ 1706894 h 3291854"/>
              <a:gd name="connsiteX8-1257" fmla="*/ 3972907 w 7752501"/>
              <a:gd name="connsiteY8-1258" fmla="*/ 1660458 h 3291854"/>
              <a:gd name="connsiteX9-1259" fmla="*/ 4072896 w 7752501"/>
              <a:gd name="connsiteY9-1260" fmla="*/ 1425187 h 3291854"/>
              <a:gd name="connsiteX10-1261" fmla="*/ 4420021 w 7752501"/>
              <a:gd name="connsiteY10-1262" fmla="*/ 1595134 h 3291854"/>
              <a:gd name="connsiteX11-1263" fmla="*/ 4684181 w 7752501"/>
              <a:gd name="connsiteY11-1264" fmla="*/ 14 h 3291854"/>
              <a:gd name="connsiteX12-1265" fmla="*/ 5090581 w 7752501"/>
              <a:gd name="connsiteY12-1266" fmla="*/ 3291854 h 3291854"/>
              <a:gd name="connsiteX13-1267" fmla="*/ 5334421 w 7752501"/>
              <a:gd name="connsiteY13-1268" fmla="*/ 1666254 h 3291854"/>
              <a:gd name="connsiteX14-1269" fmla="*/ 5651393 w 7752501"/>
              <a:gd name="connsiteY14-1270" fmla="*/ 1936392 h 3291854"/>
              <a:gd name="connsiteX15-1271" fmla="*/ 5947847 w 7752501"/>
              <a:gd name="connsiteY15-1272" fmla="*/ 1198894 h 3291854"/>
              <a:gd name="connsiteX16-1273" fmla="*/ 6154332 w 7752501"/>
              <a:gd name="connsiteY16-1274" fmla="*/ 1583002 h 3291854"/>
              <a:gd name="connsiteX17-1275" fmla="*/ 6289461 w 7752501"/>
              <a:gd name="connsiteY17-1276" fmla="*/ 1666254 h 3291854"/>
              <a:gd name="connsiteX18-1277" fmla="*/ 7752501 w 7752501"/>
              <a:gd name="connsiteY18-1278" fmla="*/ 1666254 h 3291854"/>
              <a:gd name="connsiteX0-1279" fmla="*/ 0 w 7752501"/>
              <a:gd name="connsiteY0-1280" fmla="*/ 1704474 h 3291854"/>
              <a:gd name="connsiteX1-1281" fmla="*/ 227976 w 7752501"/>
              <a:gd name="connsiteY1-1282" fmla="*/ 1520316 h 3291854"/>
              <a:gd name="connsiteX2-1283" fmla="*/ 494614 w 7752501"/>
              <a:gd name="connsiteY2-1284" fmla="*/ 1721699 h 3291854"/>
              <a:gd name="connsiteX3-1285" fmla="*/ 782583 w 7752501"/>
              <a:gd name="connsiteY3-1286" fmla="*/ 2682142 h 3291854"/>
              <a:gd name="connsiteX4-1287" fmla="*/ 1059886 w 7752501"/>
              <a:gd name="connsiteY4-1288" fmla="*/ 838711 h 3291854"/>
              <a:gd name="connsiteX5-1289" fmla="*/ 1315859 w 7752501"/>
              <a:gd name="connsiteY5-1290" fmla="*/ 1977301 h 3291854"/>
              <a:gd name="connsiteX6-1291" fmla="*/ 1550500 w 7752501"/>
              <a:gd name="connsiteY6-1292" fmla="*/ 1706208 h 3291854"/>
              <a:gd name="connsiteX7-1293" fmla="*/ 3912021 w 7752501"/>
              <a:gd name="connsiteY7-1294" fmla="*/ 1706894 h 3291854"/>
              <a:gd name="connsiteX8-1295" fmla="*/ 3972907 w 7752501"/>
              <a:gd name="connsiteY8-1296" fmla="*/ 1660458 h 3291854"/>
              <a:gd name="connsiteX9-1297" fmla="*/ 4072896 w 7752501"/>
              <a:gd name="connsiteY9-1298" fmla="*/ 1425187 h 3291854"/>
              <a:gd name="connsiteX10-1299" fmla="*/ 4420021 w 7752501"/>
              <a:gd name="connsiteY10-1300" fmla="*/ 1595134 h 3291854"/>
              <a:gd name="connsiteX11-1301" fmla="*/ 4684181 w 7752501"/>
              <a:gd name="connsiteY11-1302" fmla="*/ 14 h 3291854"/>
              <a:gd name="connsiteX12-1303" fmla="*/ 5090581 w 7752501"/>
              <a:gd name="connsiteY12-1304" fmla="*/ 3291854 h 3291854"/>
              <a:gd name="connsiteX13-1305" fmla="*/ 5334421 w 7752501"/>
              <a:gd name="connsiteY13-1306" fmla="*/ 1666254 h 3291854"/>
              <a:gd name="connsiteX14-1307" fmla="*/ 5651393 w 7752501"/>
              <a:gd name="connsiteY14-1308" fmla="*/ 1936392 h 3291854"/>
              <a:gd name="connsiteX15-1309" fmla="*/ 5947847 w 7752501"/>
              <a:gd name="connsiteY15-1310" fmla="*/ 1198894 h 3291854"/>
              <a:gd name="connsiteX16-1311" fmla="*/ 6154332 w 7752501"/>
              <a:gd name="connsiteY16-1312" fmla="*/ 1583002 h 3291854"/>
              <a:gd name="connsiteX17-1313" fmla="*/ 6289461 w 7752501"/>
              <a:gd name="connsiteY17-1314" fmla="*/ 1666254 h 3291854"/>
              <a:gd name="connsiteX18-1315" fmla="*/ 7752501 w 7752501"/>
              <a:gd name="connsiteY18-1316" fmla="*/ 1666254 h 3291854"/>
              <a:gd name="connsiteX0-1317" fmla="*/ 0 w 7752501"/>
              <a:gd name="connsiteY0-1318" fmla="*/ 1704474 h 3291854"/>
              <a:gd name="connsiteX1-1319" fmla="*/ 227976 w 7752501"/>
              <a:gd name="connsiteY1-1320" fmla="*/ 1520316 h 3291854"/>
              <a:gd name="connsiteX2-1321" fmla="*/ 494614 w 7752501"/>
              <a:gd name="connsiteY2-1322" fmla="*/ 1721699 h 3291854"/>
              <a:gd name="connsiteX3-1323" fmla="*/ 782583 w 7752501"/>
              <a:gd name="connsiteY3-1324" fmla="*/ 2682142 h 3291854"/>
              <a:gd name="connsiteX4-1325" fmla="*/ 1059886 w 7752501"/>
              <a:gd name="connsiteY4-1326" fmla="*/ 838711 h 3291854"/>
              <a:gd name="connsiteX5-1327" fmla="*/ 1315859 w 7752501"/>
              <a:gd name="connsiteY5-1328" fmla="*/ 1977301 h 3291854"/>
              <a:gd name="connsiteX6-1329" fmla="*/ 1550500 w 7752501"/>
              <a:gd name="connsiteY6-1330" fmla="*/ 1706208 h 3291854"/>
              <a:gd name="connsiteX7-1331" fmla="*/ 3912021 w 7752501"/>
              <a:gd name="connsiteY7-1332" fmla="*/ 1706894 h 3291854"/>
              <a:gd name="connsiteX8-1333" fmla="*/ 3972907 w 7752501"/>
              <a:gd name="connsiteY8-1334" fmla="*/ 1660458 h 3291854"/>
              <a:gd name="connsiteX9-1335" fmla="*/ 4072896 w 7752501"/>
              <a:gd name="connsiteY9-1336" fmla="*/ 1425187 h 3291854"/>
              <a:gd name="connsiteX10-1337" fmla="*/ 4420021 w 7752501"/>
              <a:gd name="connsiteY10-1338" fmla="*/ 1595134 h 3291854"/>
              <a:gd name="connsiteX11-1339" fmla="*/ 4684181 w 7752501"/>
              <a:gd name="connsiteY11-1340" fmla="*/ 14 h 3291854"/>
              <a:gd name="connsiteX12-1341" fmla="*/ 5090581 w 7752501"/>
              <a:gd name="connsiteY12-1342" fmla="*/ 3291854 h 3291854"/>
              <a:gd name="connsiteX13-1343" fmla="*/ 5334421 w 7752501"/>
              <a:gd name="connsiteY13-1344" fmla="*/ 1666254 h 3291854"/>
              <a:gd name="connsiteX14-1345" fmla="*/ 5651393 w 7752501"/>
              <a:gd name="connsiteY14-1346" fmla="*/ 1936392 h 3291854"/>
              <a:gd name="connsiteX15-1347" fmla="*/ 5947847 w 7752501"/>
              <a:gd name="connsiteY15-1348" fmla="*/ 1198894 h 3291854"/>
              <a:gd name="connsiteX16-1349" fmla="*/ 6154332 w 7752501"/>
              <a:gd name="connsiteY16-1350" fmla="*/ 1583002 h 3291854"/>
              <a:gd name="connsiteX17-1351" fmla="*/ 6289461 w 7752501"/>
              <a:gd name="connsiteY17-1352" fmla="*/ 1666254 h 3291854"/>
              <a:gd name="connsiteX18-1353" fmla="*/ 7752501 w 7752501"/>
              <a:gd name="connsiteY18-1354" fmla="*/ 1666254 h 3291854"/>
              <a:gd name="connsiteX0-1355" fmla="*/ 0 w 7752501"/>
              <a:gd name="connsiteY0-1356" fmla="*/ 1704474 h 3291854"/>
              <a:gd name="connsiteX1-1357" fmla="*/ 78658 w 7752501"/>
              <a:gd name="connsiteY1-1358" fmla="*/ 1613262 h 3291854"/>
              <a:gd name="connsiteX2-1359" fmla="*/ 227976 w 7752501"/>
              <a:gd name="connsiteY2-1360" fmla="*/ 1520316 h 3291854"/>
              <a:gd name="connsiteX3-1361" fmla="*/ 494614 w 7752501"/>
              <a:gd name="connsiteY3-1362" fmla="*/ 1721699 h 3291854"/>
              <a:gd name="connsiteX4-1363" fmla="*/ 782583 w 7752501"/>
              <a:gd name="connsiteY4-1364" fmla="*/ 2682142 h 3291854"/>
              <a:gd name="connsiteX5-1365" fmla="*/ 1059886 w 7752501"/>
              <a:gd name="connsiteY5-1366" fmla="*/ 838711 h 3291854"/>
              <a:gd name="connsiteX6-1367" fmla="*/ 1315859 w 7752501"/>
              <a:gd name="connsiteY6-1368" fmla="*/ 1977301 h 3291854"/>
              <a:gd name="connsiteX7-1369" fmla="*/ 1550500 w 7752501"/>
              <a:gd name="connsiteY7-1370" fmla="*/ 1706208 h 3291854"/>
              <a:gd name="connsiteX8-1371" fmla="*/ 3912021 w 7752501"/>
              <a:gd name="connsiteY8-1372" fmla="*/ 1706894 h 3291854"/>
              <a:gd name="connsiteX9-1373" fmla="*/ 3972907 w 7752501"/>
              <a:gd name="connsiteY9-1374" fmla="*/ 1660458 h 3291854"/>
              <a:gd name="connsiteX10-1375" fmla="*/ 4072896 w 7752501"/>
              <a:gd name="connsiteY10-1376" fmla="*/ 1425187 h 3291854"/>
              <a:gd name="connsiteX11-1377" fmla="*/ 4420021 w 7752501"/>
              <a:gd name="connsiteY11-1378" fmla="*/ 1595134 h 3291854"/>
              <a:gd name="connsiteX12-1379" fmla="*/ 4684181 w 7752501"/>
              <a:gd name="connsiteY12-1380" fmla="*/ 14 h 3291854"/>
              <a:gd name="connsiteX13-1381" fmla="*/ 5090581 w 7752501"/>
              <a:gd name="connsiteY13-1382" fmla="*/ 3291854 h 3291854"/>
              <a:gd name="connsiteX14-1383" fmla="*/ 5334421 w 7752501"/>
              <a:gd name="connsiteY14-1384" fmla="*/ 1666254 h 3291854"/>
              <a:gd name="connsiteX15-1385" fmla="*/ 5651393 w 7752501"/>
              <a:gd name="connsiteY15-1386" fmla="*/ 1936392 h 3291854"/>
              <a:gd name="connsiteX16-1387" fmla="*/ 5947847 w 7752501"/>
              <a:gd name="connsiteY16-1388" fmla="*/ 1198894 h 3291854"/>
              <a:gd name="connsiteX17-1389" fmla="*/ 6154332 w 7752501"/>
              <a:gd name="connsiteY17-1390" fmla="*/ 1583002 h 3291854"/>
              <a:gd name="connsiteX18-1391" fmla="*/ 6289461 w 7752501"/>
              <a:gd name="connsiteY18-1392" fmla="*/ 1666254 h 3291854"/>
              <a:gd name="connsiteX19" fmla="*/ 7752501 w 7752501"/>
              <a:gd name="connsiteY19" fmla="*/ 1666254 h 3291854"/>
              <a:gd name="connsiteX0-1393" fmla="*/ 0 w 7752501"/>
              <a:gd name="connsiteY0-1394" fmla="*/ 1704474 h 3291854"/>
              <a:gd name="connsiteX1-1395" fmla="*/ 99989 w 7752501"/>
              <a:gd name="connsiteY1-1396" fmla="*/ 1682972 h 3291854"/>
              <a:gd name="connsiteX2-1397" fmla="*/ 227976 w 7752501"/>
              <a:gd name="connsiteY2-1398" fmla="*/ 1520316 h 3291854"/>
              <a:gd name="connsiteX3-1399" fmla="*/ 494614 w 7752501"/>
              <a:gd name="connsiteY3-1400" fmla="*/ 1721699 h 3291854"/>
              <a:gd name="connsiteX4-1401" fmla="*/ 782583 w 7752501"/>
              <a:gd name="connsiteY4-1402" fmla="*/ 2682142 h 3291854"/>
              <a:gd name="connsiteX5-1403" fmla="*/ 1059886 w 7752501"/>
              <a:gd name="connsiteY5-1404" fmla="*/ 838711 h 3291854"/>
              <a:gd name="connsiteX6-1405" fmla="*/ 1315859 w 7752501"/>
              <a:gd name="connsiteY6-1406" fmla="*/ 1977301 h 3291854"/>
              <a:gd name="connsiteX7-1407" fmla="*/ 1550500 w 7752501"/>
              <a:gd name="connsiteY7-1408" fmla="*/ 1706208 h 3291854"/>
              <a:gd name="connsiteX8-1409" fmla="*/ 3912021 w 7752501"/>
              <a:gd name="connsiteY8-1410" fmla="*/ 1706894 h 3291854"/>
              <a:gd name="connsiteX9-1411" fmla="*/ 3972907 w 7752501"/>
              <a:gd name="connsiteY9-1412" fmla="*/ 1660458 h 3291854"/>
              <a:gd name="connsiteX10-1413" fmla="*/ 4072896 w 7752501"/>
              <a:gd name="connsiteY10-1414" fmla="*/ 1425187 h 3291854"/>
              <a:gd name="connsiteX11-1415" fmla="*/ 4420021 w 7752501"/>
              <a:gd name="connsiteY11-1416" fmla="*/ 1595134 h 3291854"/>
              <a:gd name="connsiteX12-1417" fmla="*/ 4684181 w 7752501"/>
              <a:gd name="connsiteY12-1418" fmla="*/ 14 h 3291854"/>
              <a:gd name="connsiteX13-1419" fmla="*/ 5090581 w 7752501"/>
              <a:gd name="connsiteY13-1420" fmla="*/ 3291854 h 3291854"/>
              <a:gd name="connsiteX14-1421" fmla="*/ 5334421 w 7752501"/>
              <a:gd name="connsiteY14-1422" fmla="*/ 1666254 h 3291854"/>
              <a:gd name="connsiteX15-1423" fmla="*/ 5651393 w 7752501"/>
              <a:gd name="connsiteY15-1424" fmla="*/ 1936392 h 3291854"/>
              <a:gd name="connsiteX16-1425" fmla="*/ 5947847 w 7752501"/>
              <a:gd name="connsiteY16-1426" fmla="*/ 1198894 h 3291854"/>
              <a:gd name="connsiteX17-1427" fmla="*/ 6154332 w 7752501"/>
              <a:gd name="connsiteY17-1428" fmla="*/ 1583002 h 3291854"/>
              <a:gd name="connsiteX18-1429" fmla="*/ 6289461 w 7752501"/>
              <a:gd name="connsiteY18-1430" fmla="*/ 1666254 h 3291854"/>
              <a:gd name="connsiteX19-1431" fmla="*/ 7752501 w 7752501"/>
              <a:gd name="connsiteY19-1432" fmla="*/ 1666254 h 3291854"/>
              <a:gd name="connsiteX0-1433" fmla="*/ 0 w 7752501"/>
              <a:gd name="connsiteY0-1434" fmla="*/ 1704474 h 3291854"/>
              <a:gd name="connsiteX1-1435" fmla="*/ 86657 w 7752501"/>
              <a:gd name="connsiteY1-1436" fmla="*/ 1709597 h 3291854"/>
              <a:gd name="connsiteX2-1437" fmla="*/ 227976 w 7752501"/>
              <a:gd name="connsiteY2-1438" fmla="*/ 1520316 h 3291854"/>
              <a:gd name="connsiteX3-1439" fmla="*/ 494614 w 7752501"/>
              <a:gd name="connsiteY3-1440" fmla="*/ 1721699 h 3291854"/>
              <a:gd name="connsiteX4-1441" fmla="*/ 782583 w 7752501"/>
              <a:gd name="connsiteY4-1442" fmla="*/ 2682142 h 3291854"/>
              <a:gd name="connsiteX5-1443" fmla="*/ 1059886 w 7752501"/>
              <a:gd name="connsiteY5-1444" fmla="*/ 838711 h 3291854"/>
              <a:gd name="connsiteX6-1445" fmla="*/ 1315859 w 7752501"/>
              <a:gd name="connsiteY6-1446" fmla="*/ 1977301 h 3291854"/>
              <a:gd name="connsiteX7-1447" fmla="*/ 1550500 w 7752501"/>
              <a:gd name="connsiteY7-1448" fmla="*/ 1706208 h 3291854"/>
              <a:gd name="connsiteX8-1449" fmla="*/ 3912021 w 7752501"/>
              <a:gd name="connsiteY8-1450" fmla="*/ 1706894 h 3291854"/>
              <a:gd name="connsiteX9-1451" fmla="*/ 3972907 w 7752501"/>
              <a:gd name="connsiteY9-1452" fmla="*/ 1660458 h 3291854"/>
              <a:gd name="connsiteX10-1453" fmla="*/ 4072896 w 7752501"/>
              <a:gd name="connsiteY10-1454" fmla="*/ 1425187 h 3291854"/>
              <a:gd name="connsiteX11-1455" fmla="*/ 4420021 w 7752501"/>
              <a:gd name="connsiteY11-1456" fmla="*/ 1595134 h 3291854"/>
              <a:gd name="connsiteX12-1457" fmla="*/ 4684181 w 7752501"/>
              <a:gd name="connsiteY12-1458" fmla="*/ 14 h 3291854"/>
              <a:gd name="connsiteX13-1459" fmla="*/ 5090581 w 7752501"/>
              <a:gd name="connsiteY13-1460" fmla="*/ 3291854 h 3291854"/>
              <a:gd name="connsiteX14-1461" fmla="*/ 5334421 w 7752501"/>
              <a:gd name="connsiteY14-1462" fmla="*/ 1666254 h 3291854"/>
              <a:gd name="connsiteX15-1463" fmla="*/ 5651393 w 7752501"/>
              <a:gd name="connsiteY15-1464" fmla="*/ 1936392 h 3291854"/>
              <a:gd name="connsiteX16-1465" fmla="*/ 5947847 w 7752501"/>
              <a:gd name="connsiteY16-1466" fmla="*/ 1198894 h 3291854"/>
              <a:gd name="connsiteX17-1467" fmla="*/ 6154332 w 7752501"/>
              <a:gd name="connsiteY17-1468" fmla="*/ 1583002 h 3291854"/>
              <a:gd name="connsiteX18-1469" fmla="*/ 6289461 w 7752501"/>
              <a:gd name="connsiteY18-1470" fmla="*/ 1666254 h 3291854"/>
              <a:gd name="connsiteX19-1471" fmla="*/ 7752501 w 7752501"/>
              <a:gd name="connsiteY19-1472" fmla="*/ 1666254 h 3291854"/>
              <a:gd name="connsiteX0-1473" fmla="*/ 0 w 7752501"/>
              <a:gd name="connsiteY0-1474" fmla="*/ 1704474 h 3291854"/>
              <a:gd name="connsiteX1-1475" fmla="*/ 29997 w 7752501"/>
              <a:gd name="connsiteY1-1476" fmla="*/ 1699915 h 3291854"/>
              <a:gd name="connsiteX2-1477" fmla="*/ 227976 w 7752501"/>
              <a:gd name="connsiteY2-1478" fmla="*/ 1520316 h 3291854"/>
              <a:gd name="connsiteX3-1479" fmla="*/ 494614 w 7752501"/>
              <a:gd name="connsiteY3-1480" fmla="*/ 1721699 h 3291854"/>
              <a:gd name="connsiteX4-1481" fmla="*/ 782583 w 7752501"/>
              <a:gd name="connsiteY4-1482" fmla="*/ 2682142 h 3291854"/>
              <a:gd name="connsiteX5-1483" fmla="*/ 1059886 w 7752501"/>
              <a:gd name="connsiteY5-1484" fmla="*/ 838711 h 3291854"/>
              <a:gd name="connsiteX6-1485" fmla="*/ 1315859 w 7752501"/>
              <a:gd name="connsiteY6-1486" fmla="*/ 1977301 h 3291854"/>
              <a:gd name="connsiteX7-1487" fmla="*/ 1550500 w 7752501"/>
              <a:gd name="connsiteY7-1488" fmla="*/ 1706208 h 3291854"/>
              <a:gd name="connsiteX8-1489" fmla="*/ 3912021 w 7752501"/>
              <a:gd name="connsiteY8-1490" fmla="*/ 1706894 h 3291854"/>
              <a:gd name="connsiteX9-1491" fmla="*/ 3972907 w 7752501"/>
              <a:gd name="connsiteY9-1492" fmla="*/ 1660458 h 3291854"/>
              <a:gd name="connsiteX10-1493" fmla="*/ 4072896 w 7752501"/>
              <a:gd name="connsiteY10-1494" fmla="*/ 1425187 h 3291854"/>
              <a:gd name="connsiteX11-1495" fmla="*/ 4420021 w 7752501"/>
              <a:gd name="connsiteY11-1496" fmla="*/ 1595134 h 3291854"/>
              <a:gd name="connsiteX12-1497" fmla="*/ 4684181 w 7752501"/>
              <a:gd name="connsiteY12-1498" fmla="*/ 14 h 3291854"/>
              <a:gd name="connsiteX13-1499" fmla="*/ 5090581 w 7752501"/>
              <a:gd name="connsiteY13-1500" fmla="*/ 3291854 h 3291854"/>
              <a:gd name="connsiteX14-1501" fmla="*/ 5334421 w 7752501"/>
              <a:gd name="connsiteY14-1502" fmla="*/ 1666254 h 3291854"/>
              <a:gd name="connsiteX15-1503" fmla="*/ 5651393 w 7752501"/>
              <a:gd name="connsiteY15-1504" fmla="*/ 1936392 h 3291854"/>
              <a:gd name="connsiteX16-1505" fmla="*/ 5947847 w 7752501"/>
              <a:gd name="connsiteY16-1506" fmla="*/ 1198894 h 3291854"/>
              <a:gd name="connsiteX17-1507" fmla="*/ 6154332 w 7752501"/>
              <a:gd name="connsiteY17-1508" fmla="*/ 1583002 h 3291854"/>
              <a:gd name="connsiteX18-1509" fmla="*/ 6289461 w 7752501"/>
              <a:gd name="connsiteY18-1510" fmla="*/ 1666254 h 3291854"/>
              <a:gd name="connsiteX19-1511" fmla="*/ 7752501 w 7752501"/>
              <a:gd name="connsiteY19-1512" fmla="*/ 1666254 h 3291854"/>
              <a:gd name="connsiteX0-1513" fmla="*/ 0 w 7752501"/>
              <a:gd name="connsiteY0-1514" fmla="*/ 1704474 h 3291854"/>
              <a:gd name="connsiteX1-1515" fmla="*/ 29997 w 7752501"/>
              <a:gd name="connsiteY1-1516" fmla="*/ 1707176 h 3291854"/>
              <a:gd name="connsiteX2-1517" fmla="*/ 227976 w 7752501"/>
              <a:gd name="connsiteY2-1518" fmla="*/ 1520316 h 3291854"/>
              <a:gd name="connsiteX3-1519" fmla="*/ 494614 w 7752501"/>
              <a:gd name="connsiteY3-1520" fmla="*/ 1721699 h 3291854"/>
              <a:gd name="connsiteX4-1521" fmla="*/ 782583 w 7752501"/>
              <a:gd name="connsiteY4-1522" fmla="*/ 2682142 h 3291854"/>
              <a:gd name="connsiteX5-1523" fmla="*/ 1059886 w 7752501"/>
              <a:gd name="connsiteY5-1524" fmla="*/ 838711 h 3291854"/>
              <a:gd name="connsiteX6-1525" fmla="*/ 1315859 w 7752501"/>
              <a:gd name="connsiteY6-1526" fmla="*/ 1977301 h 3291854"/>
              <a:gd name="connsiteX7-1527" fmla="*/ 1550500 w 7752501"/>
              <a:gd name="connsiteY7-1528" fmla="*/ 1706208 h 3291854"/>
              <a:gd name="connsiteX8-1529" fmla="*/ 3912021 w 7752501"/>
              <a:gd name="connsiteY8-1530" fmla="*/ 1706894 h 3291854"/>
              <a:gd name="connsiteX9-1531" fmla="*/ 3972907 w 7752501"/>
              <a:gd name="connsiteY9-1532" fmla="*/ 1660458 h 3291854"/>
              <a:gd name="connsiteX10-1533" fmla="*/ 4072896 w 7752501"/>
              <a:gd name="connsiteY10-1534" fmla="*/ 1425187 h 3291854"/>
              <a:gd name="connsiteX11-1535" fmla="*/ 4420021 w 7752501"/>
              <a:gd name="connsiteY11-1536" fmla="*/ 1595134 h 3291854"/>
              <a:gd name="connsiteX12-1537" fmla="*/ 4684181 w 7752501"/>
              <a:gd name="connsiteY12-1538" fmla="*/ 14 h 3291854"/>
              <a:gd name="connsiteX13-1539" fmla="*/ 5090581 w 7752501"/>
              <a:gd name="connsiteY13-1540" fmla="*/ 3291854 h 3291854"/>
              <a:gd name="connsiteX14-1541" fmla="*/ 5334421 w 7752501"/>
              <a:gd name="connsiteY14-1542" fmla="*/ 1666254 h 3291854"/>
              <a:gd name="connsiteX15-1543" fmla="*/ 5651393 w 7752501"/>
              <a:gd name="connsiteY15-1544" fmla="*/ 1936392 h 3291854"/>
              <a:gd name="connsiteX16-1545" fmla="*/ 5947847 w 7752501"/>
              <a:gd name="connsiteY16-1546" fmla="*/ 1198894 h 3291854"/>
              <a:gd name="connsiteX17-1547" fmla="*/ 6154332 w 7752501"/>
              <a:gd name="connsiteY17-1548" fmla="*/ 1583002 h 3291854"/>
              <a:gd name="connsiteX18-1549" fmla="*/ 6289461 w 7752501"/>
              <a:gd name="connsiteY18-1550" fmla="*/ 1666254 h 3291854"/>
              <a:gd name="connsiteX19-1551" fmla="*/ 7752501 w 7752501"/>
              <a:gd name="connsiteY19-1552" fmla="*/ 1666254 h 3291854"/>
              <a:gd name="connsiteX0-1553" fmla="*/ 0 w 8739062"/>
              <a:gd name="connsiteY0-1554" fmla="*/ 1711735 h 3291854"/>
              <a:gd name="connsiteX1-1555" fmla="*/ 1016558 w 8739062"/>
              <a:gd name="connsiteY1-1556" fmla="*/ 1707176 h 3291854"/>
              <a:gd name="connsiteX2-1557" fmla="*/ 1214537 w 8739062"/>
              <a:gd name="connsiteY2-1558" fmla="*/ 1520316 h 3291854"/>
              <a:gd name="connsiteX3-1559" fmla="*/ 1481175 w 8739062"/>
              <a:gd name="connsiteY3-1560" fmla="*/ 1721699 h 3291854"/>
              <a:gd name="connsiteX4-1561" fmla="*/ 1769144 w 8739062"/>
              <a:gd name="connsiteY4-1562" fmla="*/ 2682142 h 3291854"/>
              <a:gd name="connsiteX5-1563" fmla="*/ 2046447 w 8739062"/>
              <a:gd name="connsiteY5-1564" fmla="*/ 838711 h 3291854"/>
              <a:gd name="connsiteX6-1565" fmla="*/ 2302420 w 8739062"/>
              <a:gd name="connsiteY6-1566" fmla="*/ 1977301 h 3291854"/>
              <a:gd name="connsiteX7-1567" fmla="*/ 2537061 w 8739062"/>
              <a:gd name="connsiteY7-1568" fmla="*/ 1706208 h 3291854"/>
              <a:gd name="connsiteX8-1569" fmla="*/ 4898582 w 8739062"/>
              <a:gd name="connsiteY8-1570" fmla="*/ 1706894 h 3291854"/>
              <a:gd name="connsiteX9-1571" fmla="*/ 4959468 w 8739062"/>
              <a:gd name="connsiteY9-1572" fmla="*/ 1660458 h 3291854"/>
              <a:gd name="connsiteX10-1573" fmla="*/ 5059457 w 8739062"/>
              <a:gd name="connsiteY10-1574" fmla="*/ 1425187 h 3291854"/>
              <a:gd name="connsiteX11-1575" fmla="*/ 5406582 w 8739062"/>
              <a:gd name="connsiteY11-1576" fmla="*/ 1595134 h 3291854"/>
              <a:gd name="connsiteX12-1577" fmla="*/ 5670742 w 8739062"/>
              <a:gd name="connsiteY12-1578" fmla="*/ 14 h 3291854"/>
              <a:gd name="connsiteX13-1579" fmla="*/ 6077142 w 8739062"/>
              <a:gd name="connsiteY13-1580" fmla="*/ 3291854 h 3291854"/>
              <a:gd name="connsiteX14-1581" fmla="*/ 6320982 w 8739062"/>
              <a:gd name="connsiteY14-1582" fmla="*/ 1666254 h 3291854"/>
              <a:gd name="connsiteX15-1583" fmla="*/ 6637954 w 8739062"/>
              <a:gd name="connsiteY15-1584" fmla="*/ 1936392 h 3291854"/>
              <a:gd name="connsiteX16-1585" fmla="*/ 6934408 w 8739062"/>
              <a:gd name="connsiteY16-1586" fmla="*/ 1198894 h 3291854"/>
              <a:gd name="connsiteX17-1587" fmla="*/ 7140893 w 8739062"/>
              <a:gd name="connsiteY17-1588" fmla="*/ 1583002 h 3291854"/>
              <a:gd name="connsiteX18-1589" fmla="*/ 7276022 w 8739062"/>
              <a:gd name="connsiteY18-1590" fmla="*/ 1666254 h 3291854"/>
              <a:gd name="connsiteX19-1591" fmla="*/ 8739062 w 8739062"/>
              <a:gd name="connsiteY19-1592" fmla="*/ 1666254 h 3291854"/>
              <a:gd name="connsiteX0-1593" fmla="*/ 0 w 8739062"/>
              <a:gd name="connsiteY0-1594" fmla="*/ 1711735 h 3291854"/>
              <a:gd name="connsiteX1-1595" fmla="*/ 1016558 w 8739062"/>
              <a:gd name="connsiteY1-1596" fmla="*/ 1707176 h 3291854"/>
              <a:gd name="connsiteX2-1597" fmla="*/ 1214537 w 8739062"/>
              <a:gd name="connsiteY2-1598" fmla="*/ 1520316 h 3291854"/>
              <a:gd name="connsiteX3-1599" fmla="*/ 1481175 w 8739062"/>
              <a:gd name="connsiteY3-1600" fmla="*/ 1721699 h 3291854"/>
              <a:gd name="connsiteX4-1601" fmla="*/ 1769144 w 8739062"/>
              <a:gd name="connsiteY4-1602" fmla="*/ 2682142 h 3291854"/>
              <a:gd name="connsiteX5-1603" fmla="*/ 2046447 w 8739062"/>
              <a:gd name="connsiteY5-1604" fmla="*/ 838711 h 3291854"/>
              <a:gd name="connsiteX6-1605" fmla="*/ 2302420 w 8739062"/>
              <a:gd name="connsiteY6-1606" fmla="*/ 1977301 h 3291854"/>
              <a:gd name="connsiteX7-1607" fmla="*/ 2537061 w 8739062"/>
              <a:gd name="connsiteY7-1608" fmla="*/ 1706208 h 3291854"/>
              <a:gd name="connsiteX8-1609" fmla="*/ 4898582 w 8739062"/>
              <a:gd name="connsiteY8-1610" fmla="*/ 1706894 h 3291854"/>
              <a:gd name="connsiteX9-1611" fmla="*/ 4959468 w 8739062"/>
              <a:gd name="connsiteY9-1612" fmla="*/ 1660458 h 3291854"/>
              <a:gd name="connsiteX10-1613" fmla="*/ 5059457 w 8739062"/>
              <a:gd name="connsiteY10-1614" fmla="*/ 1425187 h 3291854"/>
              <a:gd name="connsiteX11-1615" fmla="*/ 5406582 w 8739062"/>
              <a:gd name="connsiteY11-1616" fmla="*/ 1595134 h 3291854"/>
              <a:gd name="connsiteX12-1617" fmla="*/ 5670742 w 8739062"/>
              <a:gd name="connsiteY12-1618" fmla="*/ 14 h 3291854"/>
              <a:gd name="connsiteX13-1619" fmla="*/ 6077142 w 8739062"/>
              <a:gd name="connsiteY13-1620" fmla="*/ 3291854 h 3291854"/>
              <a:gd name="connsiteX14-1621" fmla="*/ 6320982 w 8739062"/>
              <a:gd name="connsiteY14-1622" fmla="*/ 1666254 h 3291854"/>
              <a:gd name="connsiteX15-1623" fmla="*/ 6637954 w 8739062"/>
              <a:gd name="connsiteY15-1624" fmla="*/ 1936392 h 3291854"/>
              <a:gd name="connsiteX16-1625" fmla="*/ 6934408 w 8739062"/>
              <a:gd name="connsiteY16-1626" fmla="*/ 1198894 h 3291854"/>
              <a:gd name="connsiteX17-1627" fmla="*/ 7140893 w 8739062"/>
              <a:gd name="connsiteY17-1628" fmla="*/ 1583002 h 3291854"/>
              <a:gd name="connsiteX18-1629" fmla="*/ 7276022 w 8739062"/>
              <a:gd name="connsiteY18-1630" fmla="*/ 1666254 h 3291854"/>
              <a:gd name="connsiteX19-1631" fmla="*/ 8739062 w 8739062"/>
              <a:gd name="connsiteY19-1632" fmla="*/ 1666254 h 3291854"/>
              <a:gd name="connsiteX0-1633" fmla="*/ 0 w 8739062"/>
              <a:gd name="connsiteY0-1634" fmla="*/ 1711735 h 3291854"/>
              <a:gd name="connsiteX1-1635" fmla="*/ 1016558 w 8739062"/>
              <a:gd name="connsiteY1-1636" fmla="*/ 1707176 h 3291854"/>
              <a:gd name="connsiteX2-1637" fmla="*/ 1214537 w 8739062"/>
              <a:gd name="connsiteY2-1638" fmla="*/ 1520316 h 3291854"/>
              <a:gd name="connsiteX3-1639" fmla="*/ 1481175 w 8739062"/>
              <a:gd name="connsiteY3-1640" fmla="*/ 1721699 h 3291854"/>
              <a:gd name="connsiteX4-1641" fmla="*/ 1769144 w 8739062"/>
              <a:gd name="connsiteY4-1642" fmla="*/ 2682142 h 3291854"/>
              <a:gd name="connsiteX5-1643" fmla="*/ 2046447 w 8739062"/>
              <a:gd name="connsiteY5-1644" fmla="*/ 838711 h 3291854"/>
              <a:gd name="connsiteX6-1645" fmla="*/ 2302420 w 8739062"/>
              <a:gd name="connsiteY6-1646" fmla="*/ 1977301 h 3291854"/>
              <a:gd name="connsiteX7-1647" fmla="*/ 2537061 w 8739062"/>
              <a:gd name="connsiteY7-1648" fmla="*/ 1706208 h 3291854"/>
              <a:gd name="connsiteX8-1649" fmla="*/ 4898582 w 8739062"/>
              <a:gd name="connsiteY8-1650" fmla="*/ 1706894 h 3291854"/>
              <a:gd name="connsiteX9-1651" fmla="*/ 4959468 w 8739062"/>
              <a:gd name="connsiteY9-1652" fmla="*/ 1660458 h 3291854"/>
              <a:gd name="connsiteX10-1653" fmla="*/ 5059457 w 8739062"/>
              <a:gd name="connsiteY10-1654" fmla="*/ 1425187 h 3291854"/>
              <a:gd name="connsiteX11-1655" fmla="*/ 5406582 w 8739062"/>
              <a:gd name="connsiteY11-1656" fmla="*/ 1595134 h 3291854"/>
              <a:gd name="connsiteX12-1657" fmla="*/ 5670742 w 8739062"/>
              <a:gd name="connsiteY12-1658" fmla="*/ 14 h 3291854"/>
              <a:gd name="connsiteX13-1659" fmla="*/ 6077142 w 8739062"/>
              <a:gd name="connsiteY13-1660" fmla="*/ 3291854 h 3291854"/>
              <a:gd name="connsiteX14-1661" fmla="*/ 6320982 w 8739062"/>
              <a:gd name="connsiteY14-1662" fmla="*/ 1666254 h 3291854"/>
              <a:gd name="connsiteX15-1663" fmla="*/ 6637954 w 8739062"/>
              <a:gd name="connsiteY15-1664" fmla="*/ 1936392 h 3291854"/>
              <a:gd name="connsiteX16-1665" fmla="*/ 6934408 w 8739062"/>
              <a:gd name="connsiteY16-1666" fmla="*/ 1198894 h 3291854"/>
              <a:gd name="connsiteX17-1667" fmla="*/ 7140893 w 8739062"/>
              <a:gd name="connsiteY17-1668" fmla="*/ 1583002 h 3291854"/>
              <a:gd name="connsiteX18-1669" fmla="*/ 7276022 w 8739062"/>
              <a:gd name="connsiteY18-1670" fmla="*/ 1666254 h 3291854"/>
              <a:gd name="connsiteX19-1671" fmla="*/ 8739062 w 8739062"/>
              <a:gd name="connsiteY19-1672" fmla="*/ 1666254 h 3291854"/>
              <a:gd name="connsiteX0-1673" fmla="*/ 0 w 8739062"/>
              <a:gd name="connsiteY0-1674" fmla="*/ 1711735 h 3291854"/>
              <a:gd name="connsiteX1-1675" fmla="*/ 1016558 w 8739062"/>
              <a:gd name="connsiteY1-1676" fmla="*/ 1707176 h 3291854"/>
              <a:gd name="connsiteX2-1677" fmla="*/ 1214537 w 8739062"/>
              <a:gd name="connsiteY2-1678" fmla="*/ 1520316 h 3291854"/>
              <a:gd name="connsiteX3-1679" fmla="*/ 1481175 w 8739062"/>
              <a:gd name="connsiteY3-1680" fmla="*/ 1721699 h 3291854"/>
              <a:gd name="connsiteX4-1681" fmla="*/ 1769144 w 8739062"/>
              <a:gd name="connsiteY4-1682" fmla="*/ 2682142 h 3291854"/>
              <a:gd name="connsiteX5-1683" fmla="*/ 2046447 w 8739062"/>
              <a:gd name="connsiteY5-1684" fmla="*/ 838711 h 3291854"/>
              <a:gd name="connsiteX6-1685" fmla="*/ 2302420 w 8739062"/>
              <a:gd name="connsiteY6-1686" fmla="*/ 1977301 h 3291854"/>
              <a:gd name="connsiteX7-1687" fmla="*/ 2537061 w 8739062"/>
              <a:gd name="connsiteY7-1688" fmla="*/ 1706208 h 3291854"/>
              <a:gd name="connsiteX8-1689" fmla="*/ 4898582 w 8739062"/>
              <a:gd name="connsiteY8-1690" fmla="*/ 1706894 h 3291854"/>
              <a:gd name="connsiteX9-1691" fmla="*/ 4959468 w 8739062"/>
              <a:gd name="connsiteY9-1692" fmla="*/ 1660458 h 3291854"/>
              <a:gd name="connsiteX10-1693" fmla="*/ 5059457 w 8739062"/>
              <a:gd name="connsiteY10-1694" fmla="*/ 1425187 h 3291854"/>
              <a:gd name="connsiteX11-1695" fmla="*/ 5406582 w 8739062"/>
              <a:gd name="connsiteY11-1696" fmla="*/ 1595134 h 3291854"/>
              <a:gd name="connsiteX12-1697" fmla="*/ 5670742 w 8739062"/>
              <a:gd name="connsiteY12-1698" fmla="*/ 14 h 3291854"/>
              <a:gd name="connsiteX13-1699" fmla="*/ 6077142 w 8739062"/>
              <a:gd name="connsiteY13-1700" fmla="*/ 3291854 h 3291854"/>
              <a:gd name="connsiteX14-1701" fmla="*/ 6320982 w 8739062"/>
              <a:gd name="connsiteY14-1702" fmla="*/ 1666254 h 3291854"/>
              <a:gd name="connsiteX15-1703" fmla="*/ 6637954 w 8739062"/>
              <a:gd name="connsiteY15-1704" fmla="*/ 1936392 h 3291854"/>
              <a:gd name="connsiteX16-1705" fmla="*/ 6934408 w 8739062"/>
              <a:gd name="connsiteY16-1706" fmla="*/ 1198894 h 3291854"/>
              <a:gd name="connsiteX17-1707" fmla="*/ 7140893 w 8739062"/>
              <a:gd name="connsiteY17-1708" fmla="*/ 1583002 h 3291854"/>
              <a:gd name="connsiteX18-1709" fmla="*/ 7276022 w 8739062"/>
              <a:gd name="connsiteY18-1710" fmla="*/ 1666254 h 3291854"/>
              <a:gd name="connsiteX19-1711" fmla="*/ 8739062 w 8739062"/>
              <a:gd name="connsiteY19-1712" fmla="*/ 1666254 h 3291854"/>
              <a:gd name="connsiteX0-1713" fmla="*/ 0 w 8732396"/>
              <a:gd name="connsiteY0-1714" fmla="*/ 1706894 h 3291854"/>
              <a:gd name="connsiteX1-1715" fmla="*/ 1009892 w 8732396"/>
              <a:gd name="connsiteY1-1716" fmla="*/ 1707176 h 3291854"/>
              <a:gd name="connsiteX2-1717" fmla="*/ 1207871 w 8732396"/>
              <a:gd name="connsiteY2-1718" fmla="*/ 1520316 h 3291854"/>
              <a:gd name="connsiteX3-1719" fmla="*/ 1474509 w 8732396"/>
              <a:gd name="connsiteY3-1720" fmla="*/ 1721699 h 3291854"/>
              <a:gd name="connsiteX4-1721" fmla="*/ 1762478 w 8732396"/>
              <a:gd name="connsiteY4-1722" fmla="*/ 2682142 h 3291854"/>
              <a:gd name="connsiteX5-1723" fmla="*/ 2039781 w 8732396"/>
              <a:gd name="connsiteY5-1724" fmla="*/ 838711 h 3291854"/>
              <a:gd name="connsiteX6-1725" fmla="*/ 2295754 w 8732396"/>
              <a:gd name="connsiteY6-1726" fmla="*/ 1977301 h 3291854"/>
              <a:gd name="connsiteX7-1727" fmla="*/ 2530395 w 8732396"/>
              <a:gd name="connsiteY7-1728" fmla="*/ 1706208 h 3291854"/>
              <a:gd name="connsiteX8-1729" fmla="*/ 4891916 w 8732396"/>
              <a:gd name="connsiteY8-1730" fmla="*/ 1706894 h 3291854"/>
              <a:gd name="connsiteX9-1731" fmla="*/ 4952802 w 8732396"/>
              <a:gd name="connsiteY9-1732" fmla="*/ 1660458 h 3291854"/>
              <a:gd name="connsiteX10-1733" fmla="*/ 5052791 w 8732396"/>
              <a:gd name="connsiteY10-1734" fmla="*/ 1425187 h 3291854"/>
              <a:gd name="connsiteX11-1735" fmla="*/ 5399916 w 8732396"/>
              <a:gd name="connsiteY11-1736" fmla="*/ 1595134 h 3291854"/>
              <a:gd name="connsiteX12-1737" fmla="*/ 5664076 w 8732396"/>
              <a:gd name="connsiteY12-1738" fmla="*/ 14 h 3291854"/>
              <a:gd name="connsiteX13-1739" fmla="*/ 6070476 w 8732396"/>
              <a:gd name="connsiteY13-1740" fmla="*/ 3291854 h 3291854"/>
              <a:gd name="connsiteX14-1741" fmla="*/ 6314316 w 8732396"/>
              <a:gd name="connsiteY14-1742" fmla="*/ 1666254 h 3291854"/>
              <a:gd name="connsiteX15-1743" fmla="*/ 6631288 w 8732396"/>
              <a:gd name="connsiteY15-1744" fmla="*/ 1936392 h 3291854"/>
              <a:gd name="connsiteX16-1745" fmla="*/ 6927742 w 8732396"/>
              <a:gd name="connsiteY16-1746" fmla="*/ 1198894 h 3291854"/>
              <a:gd name="connsiteX17-1747" fmla="*/ 7134227 w 8732396"/>
              <a:gd name="connsiteY17-1748" fmla="*/ 1583002 h 3291854"/>
              <a:gd name="connsiteX18-1749" fmla="*/ 7269356 w 8732396"/>
              <a:gd name="connsiteY18-1750" fmla="*/ 1666254 h 3291854"/>
              <a:gd name="connsiteX19-1751" fmla="*/ 8732396 w 8732396"/>
              <a:gd name="connsiteY19-1752" fmla="*/ 1666254 h 3291854"/>
              <a:gd name="connsiteX0-1753" fmla="*/ 0 w 8732396"/>
              <a:gd name="connsiteY0-1754" fmla="*/ 1706894 h 3291854"/>
              <a:gd name="connsiteX1-1755" fmla="*/ 1009892 w 8732396"/>
              <a:gd name="connsiteY1-1756" fmla="*/ 1707176 h 3291854"/>
              <a:gd name="connsiteX2-1757" fmla="*/ 1207871 w 8732396"/>
              <a:gd name="connsiteY2-1758" fmla="*/ 1520316 h 3291854"/>
              <a:gd name="connsiteX3-1759" fmla="*/ 1474509 w 8732396"/>
              <a:gd name="connsiteY3-1760" fmla="*/ 1721699 h 3291854"/>
              <a:gd name="connsiteX4-1761" fmla="*/ 1762478 w 8732396"/>
              <a:gd name="connsiteY4-1762" fmla="*/ 2682142 h 3291854"/>
              <a:gd name="connsiteX5-1763" fmla="*/ 2039781 w 8732396"/>
              <a:gd name="connsiteY5-1764" fmla="*/ 838711 h 3291854"/>
              <a:gd name="connsiteX6-1765" fmla="*/ 2295754 w 8732396"/>
              <a:gd name="connsiteY6-1766" fmla="*/ 1977301 h 3291854"/>
              <a:gd name="connsiteX7-1767" fmla="*/ 2530395 w 8732396"/>
              <a:gd name="connsiteY7-1768" fmla="*/ 1706208 h 3291854"/>
              <a:gd name="connsiteX8-1769" fmla="*/ 4891916 w 8732396"/>
              <a:gd name="connsiteY8-1770" fmla="*/ 1706894 h 3291854"/>
              <a:gd name="connsiteX9-1771" fmla="*/ 4952802 w 8732396"/>
              <a:gd name="connsiteY9-1772" fmla="*/ 1660458 h 3291854"/>
              <a:gd name="connsiteX10-1773" fmla="*/ 5052791 w 8732396"/>
              <a:gd name="connsiteY10-1774" fmla="*/ 1425187 h 3291854"/>
              <a:gd name="connsiteX11-1775" fmla="*/ 5399916 w 8732396"/>
              <a:gd name="connsiteY11-1776" fmla="*/ 1595134 h 3291854"/>
              <a:gd name="connsiteX12-1777" fmla="*/ 5664076 w 8732396"/>
              <a:gd name="connsiteY12-1778" fmla="*/ 14 h 3291854"/>
              <a:gd name="connsiteX13-1779" fmla="*/ 6070476 w 8732396"/>
              <a:gd name="connsiteY13-1780" fmla="*/ 3291854 h 3291854"/>
              <a:gd name="connsiteX14-1781" fmla="*/ 6314316 w 8732396"/>
              <a:gd name="connsiteY14-1782" fmla="*/ 1666254 h 3291854"/>
              <a:gd name="connsiteX15-1783" fmla="*/ 6631288 w 8732396"/>
              <a:gd name="connsiteY15-1784" fmla="*/ 1936392 h 3291854"/>
              <a:gd name="connsiteX16-1785" fmla="*/ 6927742 w 8732396"/>
              <a:gd name="connsiteY16-1786" fmla="*/ 1198894 h 3291854"/>
              <a:gd name="connsiteX17-1787" fmla="*/ 7134227 w 8732396"/>
              <a:gd name="connsiteY17-1788" fmla="*/ 1583002 h 3291854"/>
              <a:gd name="connsiteX18-1789" fmla="*/ 7269356 w 8732396"/>
              <a:gd name="connsiteY18-1790" fmla="*/ 1666254 h 3291854"/>
              <a:gd name="connsiteX19-1791" fmla="*/ 8732396 w 8732396"/>
              <a:gd name="connsiteY19-1792" fmla="*/ 1666254 h 3291854"/>
              <a:gd name="connsiteX0-1793" fmla="*/ 0 w 8732396"/>
              <a:gd name="connsiteY0-1794" fmla="*/ 1706894 h 3291854"/>
              <a:gd name="connsiteX1-1795" fmla="*/ 1009892 w 8732396"/>
              <a:gd name="connsiteY1-1796" fmla="*/ 1707176 h 3291854"/>
              <a:gd name="connsiteX2-1797" fmla="*/ 1075440 w 8732396"/>
              <a:gd name="connsiteY2-1798" fmla="*/ 1655217 h 3291854"/>
              <a:gd name="connsiteX3-1799" fmla="*/ 1207871 w 8732396"/>
              <a:gd name="connsiteY3-1800" fmla="*/ 1520316 h 3291854"/>
              <a:gd name="connsiteX4-1801" fmla="*/ 1474509 w 8732396"/>
              <a:gd name="connsiteY4-1802" fmla="*/ 1721699 h 3291854"/>
              <a:gd name="connsiteX5-1803" fmla="*/ 1762478 w 8732396"/>
              <a:gd name="connsiteY5-1804" fmla="*/ 2682142 h 3291854"/>
              <a:gd name="connsiteX6-1805" fmla="*/ 2039781 w 8732396"/>
              <a:gd name="connsiteY6-1806" fmla="*/ 838711 h 3291854"/>
              <a:gd name="connsiteX7-1807" fmla="*/ 2295754 w 8732396"/>
              <a:gd name="connsiteY7-1808" fmla="*/ 1977301 h 3291854"/>
              <a:gd name="connsiteX8-1809" fmla="*/ 2530395 w 8732396"/>
              <a:gd name="connsiteY8-1810" fmla="*/ 1706208 h 3291854"/>
              <a:gd name="connsiteX9-1811" fmla="*/ 4891916 w 8732396"/>
              <a:gd name="connsiteY9-1812" fmla="*/ 1706894 h 3291854"/>
              <a:gd name="connsiteX10-1813" fmla="*/ 4952802 w 8732396"/>
              <a:gd name="connsiteY10-1814" fmla="*/ 1660458 h 3291854"/>
              <a:gd name="connsiteX11-1815" fmla="*/ 5052791 w 8732396"/>
              <a:gd name="connsiteY11-1816" fmla="*/ 1425187 h 3291854"/>
              <a:gd name="connsiteX12-1817" fmla="*/ 5399916 w 8732396"/>
              <a:gd name="connsiteY12-1818" fmla="*/ 1595134 h 3291854"/>
              <a:gd name="connsiteX13-1819" fmla="*/ 5664076 w 8732396"/>
              <a:gd name="connsiteY13-1820" fmla="*/ 14 h 3291854"/>
              <a:gd name="connsiteX14-1821" fmla="*/ 6070476 w 8732396"/>
              <a:gd name="connsiteY14-1822" fmla="*/ 3291854 h 3291854"/>
              <a:gd name="connsiteX15-1823" fmla="*/ 6314316 w 8732396"/>
              <a:gd name="connsiteY15-1824" fmla="*/ 1666254 h 3291854"/>
              <a:gd name="connsiteX16-1825" fmla="*/ 6631288 w 8732396"/>
              <a:gd name="connsiteY16-1826" fmla="*/ 1936392 h 3291854"/>
              <a:gd name="connsiteX17-1827" fmla="*/ 6927742 w 8732396"/>
              <a:gd name="connsiteY17-1828" fmla="*/ 1198894 h 3291854"/>
              <a:gd name="connsiteX18-1829" fmla="*/ 7134227 w 8732396"/>
              <a:gd name="connsiteY18-1830" fmla="*/ 1583002 h 3291854"/>
              <a:gd name="connsiteX19-1831" fmla="*/ 7269356 w 8732396"/>
              <a:gd name="connsiteY19-1832" fmla="*/ 1666254 h 3291854"/>
              <a:gd name="connsiteX20" fmla="*/ 8732396 w 8732396"/>
              <a:gd name="connsiteY20" fmla="*/ 1666254 h 3291854"/>
              <a:gd name="connsiteX0-1833" fmla="*/ 0 w 8732396"/>
              <a:gd name="connsiteY0-1834" fmla="*/ 1706894 h 3291854"/>
              <a:gd name="connsiteX1-1835" fmla="*/ 1009892 w 8732396"/>
              <a:gd name="connsiteY1-1836" fmla="*/ 1707176 h 3291854"/>
              <a:gd name="connsiteX2-1837" fmla="*/ 1075440 w 8732396"/>
              <a:gd name="connsiteY2-1838" fmla="*/ 1655217 h 3291854"/>
              <a:gd name="connsiteX3-1839" fmla="*/ 1207871 w 8732396"/>
              <a:gd name="connsiteY3-1840" fmla="*/ 1520316 h 3291854"/>
              <a:gd name="connsiteX4-1841" fmla="*/ 1474509 w 8732396"/>
              <a:gd name="connsiteY4-1842" fmla="*/ 1721699 h 3291854"/>
              <a:gd name="connsiteX5-1843" fmla="*/ 1762478 w 8732396"/>
              <a:gd name="connsiteY5-1844" fmla="*/ 2682142 h 3291854"/>
              <a:gd name="connsiteX6-1845" fmla="*/ 2039781 w 8732396"/>
              <a:gd name="connsiteY6-1846" fmla="*/ 838711 h 3291854"/>
              <a:gd name="connsiteX7-1847" fmla="*/ 2295754 w 8732396"/>
              <a:gd name="connsiteY7-1848" fmla="*/ 1977301 h 3291854"/>
              <a:gd name="connsiteX8-1849" fmla="*/ 2530395 w 8732396"/>
              <a:gd name="connsiteY8-1850" fmla="*/ 1706208 h 3291854"/>
              <a:gd name="connsiteX9-1851" fmla="*/ 4891916 w 8732396"/>
              <a:gd name="connsiteY9-1852" fmla="*/ 1706894 h 3291854"/>
              <a:gd name="connsiteX10-1853" fmla="*/ 4952802 w 8732396"/>
              <a:gd name="connsiteY10-1854" fmla="*/ 1660458 h 3291854"/>
              <a:gd name="connsiteX11-1855" fmla="*/ 5052791 w 8732396"/>
              <a:gd name="connsiteY11-1856" fmla="*/ 1425187 h 3291854"/>
              <a:gd name="connsiteX12-1857" fmla="*/ 5399916 w 8732396"/>
              <a:gd name="connsiteY12-1858" fmla="*/ 1595134 h 3291854"/>
              <a:gd name="connsiteX13-1859" fmla="*/ 5664076 w 8732396"/>
              <a:gd name="connsiteY13-1860" fmla="*/ 14 h 3291854"/>
              <a:gd name="connsiteX14-1861" fmla="*/ 6070476 w 8732396"/>
              <a:gd name="connsiteY14-1862" fmla="*/ 3291854 h 3291854"/>
              <a:gd name="connsiteX15-1863" fmla="*/ 6314316 w 8732396"/>
              <a:gd name="connsiteY15-1864" fmla="*/ 1666254 h 3291854"/>
              <a:gd name="connsiteX16-1865" fmla="*/ 6631288 w 8732396"/>
              <a:gd name="connsiteY16-1866" fmla="*/ 1936392 h 3291854"/>
              <a:gd name="connsiteX17-1867" fmla="*/ 6927742 w 8732396"/>
              <a:gd name="connsiteY17-1868" fmla="*/ 1198894 h 3291854"/>
              <a:gd name="connsiteX18-1869" fmla="*/ 7134227 w 8732396"/>
              <a:gd name="connsiteY18-1870" fmla="*/ 1583002 h 3291854"/>
              <a:gd name="connsiteX19-1871" fmla="*/ 7269356 w 8732396"/>
              <a:gd name="connsiteY19-1872" fmla="*/ 1666254 h 3291854"/>
              <a:gd name="connsiteX20-1873" fmla="*/ 8732396 w 8732396"/>
              <a:gd name="connsiteY20-1874" fmla="*/ 1666254 h 3291854"/>
              <a:gd name="connsiteX0-1875" fmla="*/ 0 w 8732396"/>
              <a:gd name="connsiteY0-1876" fmla="*/ 1706894 h 3291854"/>
              <a:gd name="connsiteX1-1877" fmla="*/ 1009892 w 8732396"/>
              <a:gd name="connsiteY1-1878" fmla="*/ 1707176 h 3291854"/>
              <a:gd name="connsiteX2-1879" fmla="*/ 1075440 w 8732396"/>
              <a:gd name="connsiteY2-1880" fmla="*/ 1655217 h 3291854"/>
              <a:gd name="connsiteX3-1881" fmla="*/ 1207871 w 8732396"/>
              <a:gd name="connsiteY3-1882" fmla="*/ 1520316 h 3291854"/>
              <a:gd name="connsiteX4-1883" fmla="*/ 1474509 w 8732396"/>
              <a:gd name="connsiteY4-1884" fmla="*/ 1721699 h 3291854"/>
              <a:gd name="connsiteX5-1885" fmla="*/ 1762478 w 8732396"/>
              <a:gd name="connsiteY5-1886" fmla="*/ 2682142 h 3291854"/>
              <a:gd name="connsiteX6-1887" fmla="*/ 2039781 w 8732396"/>
              <a:gd name="connsiteY6-1888" fmla="*/ 838711 h 3291854"/>
              <a:gd name="connsiteX7-1889" fmla="*/ 2295754 w 8732396"/>
              <a:gd name="connsiteY7-1890" fmla="*/ 1977301 h 3291854"/>
              <a:gd name="connsiteX8-1891" fmla="*/ 2530395 w 8732396"/>
              <a:gd name="connsiteY8-1892" fmla="*/ 1706208 h 3291854"/>
              <a:gd name="connsiteX9-1893" fmla="*/ 4891916 w 8732396"/>
              <a:gd name="connsiteY9-1894" fmla="*/ 1706894 h 3291854"/>
              <a:gd name="connsiteX10-1895" fmla="*/ 4952802 w 8732396"/>
              <a:gd name="connsiteY10-1896" fmla="*/ 1660458 h 3291854"/>
              <a:gd name="connsiteX11-1897" fmla="*/ 5052791 w 8732396"/>
              <a:gd name="connsiteY11-1898" fmla="*/ 1425187 h 3291854"/>
              <a:gd name="connsiteX12-1899" fmla="*/ 5399916 w 8732396"/>
              <a:gd name="connsiteY12-1900" fmla="*/ 1595134 h 3291854"/>
              <a:gd name="connsiteX13-1901" fmla="*/ 5664076 w 8732396"/>
              <a:gd name="connsiteY13-1902" fmla="*/ 14 h 3291854"/>
              <a:gd name="connsiteX14-1903" fmla="*/ 6070476 w 8732396"/>
              <a:gd name="connsiteY14-1904" fmla="*/ 3291854 h 3291854"/>
              <a:gd name="connsiteX15-1905" fmla="*/ 6314316 w 8732396"/>
              <a:gd name="connsiteY15-1906" fmla="*/ 1666254 h 3291854"/>
              <a:gd name="connsiteX16-1907" fmla="*/ 6631288 w 8732396"/>
              <a:gd name="connsiteY16-1908" fmla="*/ 1936392 h 3291854"/>
              <a:gd name="connsiteX17-1909" fmla="*/ 6927742 w 8732396"/>
              <a:gd name="connsiteY17-1910" fmla="*/ 1198894 h 3291854"/>
              <a:gd name="connsiteX18-1911" fmla="*/ 7134227 w 8732396"/>
              <a:gd name="connsiteY18-1912" fmla="*/ 1583002 h 3291854"/>
              <a:gd name="connsiteX19-1913" fmla="*/ 7269356 w 8732396"/>
              <a:gd name="connsiteY19-1914" fmla="*/ 1666254 h 3291854"/>
              <a:gd name="connsiteX20-1915" fmla="*/ 8732396 w 8732396"/>
              <a:gd name="connsiteY20-1916" fmla="*/ 1666254 h 3291854"/>
              <a:gd name="connsiteX0-1917" fmla="*/ 0 w 8732396"/>
              <a:gd name="connsiteY0-1918" fmla="*/ 1706894 h 3291854"/>
              <a:gd name="connsiteX1-1919" fmla="*/ 1009892 w 8732396"/>
              <a:gd name="connsiteY1-1920" fmla="*/ 1707176 h 3291854"/>
              <a:gd name="connsiteX2-1921" fmla="*/ 1075440 w 8732396"/>
              <a:gd name="connsiteY2-1922" fmla="*/ 1655217 h 3291854"/>
              <a:gd name="connsiteX3-1923" fmla="*/ 1207871 w 8732396"/>
              <a:gd name="connsiteY3-1924" fmla="*/ 1520316 h 3291854"/>
              <a:gd name="connsiteX4-1925" fmla="*/ 1474509 w 8732396"/>
              <a:gd name="connsiteY4-1926" fmla="*/ 1721699 h 3291854"/>
              <a:gd name="connsiteX5-1927" fmla="*/ 1762478 w 8732396"/>
              <a:gd name="connsiteY5-1928" fmla="*/ 2682142 h 3291854"/>
              <a:gd name="connsiteX6-1929" fmla="*/ 2039781 w 8732396"/>
              <a:gd name="connsiteY6-1930" fmla="*/ 838711 h 3291854"/>
              <a:gd name="connsiteX7-1931" fmla="*/ 2295754 w 8732396"/>
              <a:gd name="connsiteY7-1932" fmla="*/ 1977301 h 3291854"/>
              <a:gd name="connsiteX8-1933" fmla="*/ 2530395 w 8732396"/>
              <a:gd name="connsiteY8-1934" fmla="*/ 1706208 h 3291854"/>
              <a:gd name="connsiteX9-1935" fmla="*/ 4891916 w 8732396"/>
              <a:gd name="connsiteY9-1936" fmla="*/ 1706894 h 3291854"/>
              <a:gd name="connsiteX10-1937" fmla="*/ 4952802 w 8732396"/>
              <a:gd name="connsiteY10-1938" fmla="*/ 1660458 h 3291854"/>
              <a:gd name="connsiteX11-1939" fmla="*/ 5052791 w 8732396"/>
              <a:gd name="connsiteY11-1940" fmla="*/ 1425187 h 3291854"/>
              <a:gd name="connsiteX12-1941" fmla="*/ 5399916 w 8732396"/>
              <a:gd name="connsiteY12-1942" fmla="*/ 1595134 h 3291854"/>
              <a:gd name="connsiteX13-1943" fmla="*/ 5664076 w 8732396"/>
              <a:gd name="connsiteY13-1944" fmla="*/ 14 h 3291854"/>
              <a:gd name="connsiteX14-1945" fmla="*/ 6070476 w 8732396"/>
              <a:gd name="connsiteY14-1946" fmla="*/ 3291854 h 3291854"/>
              <a:gd name="connsiteX15-1947" fmla="*/ 6314316 w 8732396"/>
              <a:gd name="connsiteY15-1948" fmla="*/ 1666254 h 3291854"/>
              <a:gd name="connsiteX16-1949" fmla="*/ 6631288 w 8732396"/>
              <a:gd name="connsiteY16-1950" fmla="*/ 1936392 h 3291854"/>
              <a:gd name="connsiteX17-1951" fmla="*/ 6927742 w 8732396"/>
              <a:gd name="connsiteY17-1952" fmla="*/ 1198894 h 3291854"/>
              <a:gd name="connsiteX18-1953" fmla="*/ 7134227 w 8732396"/>
              <a:gd name="connsiteY18-1954" fmla="*/ 1583002 h 3291854"/>
              <a:gd name="connsiteX19-1955" fmla="*/ 7269356 w 8732396"/>
              <a:gd name="connsiteY19-1956" fmla="*/ 1666254 h 3291854"/>
              <a:gd name="connsiteX20-1957" fmla="*/ 8732396 w 8732396"/>
              <a:gd name="connsiteY20-1958" fmla="*/ 1666254 h 3291854"/>
              <a:gd name="connsiteX0-1959" fmla="*/ 0 w 8732396"/>
              <a:gd name="connsiteY0-1960" fmla="*/ 1706894 h 3291854"/>
              <a:gd name="connsiteX1-1961" fmla="*/ 1009892 w 8732396"/>
              <a:gd name="connsiteY1-1962" fmla="*/ 1707176 h 3291854"/>
              <a:gd name="connsiteX2-1963" fmla="*/ 1075440 w 8732396"/>
              <a:gd name="connsiteY2-1964" fmla="*/ 1655217 h 3291854"/>
              <a:gd name="connsiteX3-1965" fmla="*/ 1207871 w 8732396"/>
              <a:gd name="connsiteY3-1966" fmla="*/ 1520316 h 3291854"/>
              <a:gd name="connsiteX4-1967" fmla="*/ 1474509 w 8732396"/>
              <a:gd name="connsiteY4-1968" fmla="*/ 1721699 h 3291854"/>
              <a:gd name="connsiteX5-1969" fmla="*/ 1762478 w 8732396"/>
              <a:gd name="connsiteY5-1970" fmla="*/ 2682142 h 3291854"/>
              <a:gd name="connsiteX6-1971" fmla="*/ 2039781 w 8732396"/>
              <a:gd name="connsiteY6-1972" fmla="*/ 838711 h 3291854"/>
              <a:gd name="connsiteX7-1973" fmla="*/ 2295754 w 8732396"/>
              <a:gd name="connsiteY7-1974" fmla="*/ 1977301 h 3291854"/>
              <a:gd name="connsiteX8-1975" fmla="*/ 2530395 w 8732396"/>
              <a:gd name="connsiteY8-1976" fmla="*/ 1706208 h 3291854"/>
              <a:gd name="connsiteX9-1977" fmla="*/ 4891916 w 8732396"/>
              <a:gd name="connsiteY9-1978" fmla="*/ 1706894 h 3291854"/>
              <a:gd name="connsiteX10-1979" fmla="*/ 4952802 w 8732396"/>
              <a:gd name="connsiteY10-1980" fmla="*/ 1660458 h 3291854"/>
              <a:gd name="connsiteX11-1981" fmla="*/ 5052791 w 8732396"/>
              <a:gd name="connsiteY11-1982" fmla="*/ 1425187 h 3291854"/>
              <a:gd name="connsiteX12-1983" fmla="*/ 5399916 w 8732396"/>
              <a:gd name="connsiteY12-1984" fmla="*/ 1595134 h 3291854"/>
              <a:gd name="connsiteX13-1985" fmla="*/ 5664076 w 8732396"/>
              <a:gd name="connsiteY13-1986" fmla="*/ 14 h 3291854"/>
              <a:gd name="connsiteX14-1987" fmla="*/ 6070476 w 8732396"/>
              <a:gd name="connsiteY14-1988" fmla="*/ 3291854 h 3291854"/>
              <a:gd name="connsiteX15-1989" fmla="*/ 6314316 w 8732396"/>
              <a:gd name="connsiteY15-1990" fmla="*/ 1666254 h 3291854"/>
              <a:gd name="connsiteX16-1991" fmla="*/ 6631288 w 8732396"/>
              <a:gd name="connsiteY16-1992" fmla="*/ 1936392 h 3291854"/>
              <a:gd name="connsiteX17-1993" fmla="*/ 6927742 w 8732396"/>
              <a:gd name="connsiteY17-1994" fmla="*/ 1198894 h 3291854"/>
              <a:gd name="connsiteX18-1995" fmla="*/ 7134227 w 8732396"/>
              <a:gd name="connsiteY18-1996" fmla="*/ 1583002 h 3291854"/>
              <a:gd name="connsiteX19-1997" fmla="*/ 7269356 w 8732396"/>
              <a:gd name="connsiteY19-1998" fmla="*/ 1666254 h 3291854"/>
              <a:gd name="connsiteX20-1999" fmla="*/ 8732396 w 8732396"/>
              <a:gd name="connsiteY20-2000" fmla="*/ 1666254 h 3291854"/>
              <a:gd name="connsiteX0-2001" fmla="*/ 0 w 8732396"/>
              <a:gd name="connsiteY0-2002" fmla="*/ 1706894 h 3291854"/>
              <a:gd name="connsiteX1-2003" fmla="*/ 1009892 w 8732396"/>
              <a:gd name="connsiteY1-2004" fmla="*/ 1707176 h 3291854"/>
              <a:gd name="connsiteX2-2005" fmla="*/ 1075440 w 8732396"/>
              <a:gd name="connsiteY2-2006" fmla="*/ 1655217 h 3291854"/>
              <a:gd name="connsiteX3-2007" fmla="*/ 1207871 w 8732396"/>
              <a:gd name="connsiteY3-2008" fmla="*/ 1520316 h 3291854"/>
              <a:gd name="connsiteX4-2009" fmla="*/ 1474509 w 8732396"/>
              <a:gd name="connsiteY4-2010" fmla="*/ 1721699 h 3291854"/>
              <a:gd name="connsiteX5-2011" fmla="*/ 1762478 w 8732396"/>
              <a:gd name="connsiteY5-2012" fmla="*/ 2682142 h 3291854"/>
              <a:gd name="connsiteX6-2013" fmla="*/ 2039781 w 8732396"/>
              <a:gd name="connsiteY6-2014" fmla="*/ 838711 h 3291854"/>
              <a:gd name="connsiteX7-2015" fmla="*/ 2295754 w 8732396"/>
              <a:gd name="connsiteY7-2016" fmla="*/ 1977301 h 3291854"/>
              <a:gd name="connsiteX8-2017" fmla="*/ 2530395 w 8732396"/>
              <a:gd name="connsiteY8-2018" fmla="*/ 1706208 h 3291854"/>
              <a:gd name="connsiteX9-2019" fmla="*/ 4891916 w 8732396"/>
              <a:gd name="connsiteY9-2020" fmla="*/ 1706894 h 3291854"/>
              <a:gd name="connsiteX10-2021" fmla="*/ 4952802 w 8732396"/>
              <a:gd name="connsiteY10-2022" fmla="*/ 1660458 h 3291854"/>
              <a:gd name="connsiteX11-2023" fmla="*/ 5052791 w 8732396"/>
              <a:gd name="connsiteY11-2024" fmla="*/ 1425187 h 3291854"/>
              <a:gd name="connsiteX12-2025" fmla="*/ 5399916 w 8732396"/>
              <a:gd name="connsiteY12-2026" fmla="*/ 1595134 h 3291854"/>
              <a:gd name="connsiteX13-2027" fmla="*/ 5664076 w 8732396"/>
              <a:gd name="connsiteY13-2028" fmla="*/ 14 h 3291854"/>
              <a:gd name="connsiteX14-2029" fmla="*/ 6070476 w 8732396"/>
              <a:gd name="connsiteY14-2030" fmla="*/ 3291854 h 3291854"/>
              <a:gd name="connsiteX15-2031" fmla="*/ 6314316 w 8732396"/>
              <a:gd name="connsiteY15-2032" fmla="*/ 1666254 h 3291854"/>
              <a:gd name="connsiteX16-2033" fmla="*/ 6631288 w 8732396"/>
              <a:gd name="connsiteY16-2034" fmla="*/ 1936392 h 3291854"/>
              <a:gd name="connsiteX17-2035" fmla="*/ 6927742 w 8732396"/>
              <a:gd name="connsiteY17-2036" fmla="*/ 1198894 h 3291854"/>
              <a:gd name="connsiteX18-2037" fmla="*/ 7134227 w 8732396"/>
              <a:gd name="connsiteY18-2038" fmla="*/ 1583002 h 3291854"/>
              <a:gd name="connsiteX19-2039" fmla="*/ 7269356 w 8732396"/>
              <a:gd name="connsiteY19-2040" fmla="*/ 1666254 h 3291854"/>
              <a:gd name="connsiteX20-2041" fmla="*/ 8732396 w 8732396"/>
              <a:gd name="connsiteY20-2042" fmla="*/ 1666254 h 3291854"/>
              <a:gd name="connsiteX0-2043" fmla="*/ 0 w 8732396"/>
              <a:gd name="connsiteY0-2044" fmla="*/ 1706894 h 3291854"/>
              <a:gd name="connsiteX1-2045" fmla="*/ 1009892 w 8732396"/>
              <a:gd name="connsiteY1-2046" fmla="*/ 1707176 h 3291854"/>
              <a:gd name="connsiteX2-2047" fmla="*/ 1075440 w 8732396"/>
              <a:gd name="connsiteY2-2048" fmla="*/ 1655217 h 3291854"/>
              <a:gd name="connsiteX3-2049" fmla="*/ 1207871 w 8732396"/>
              <a:gd name="connsiteY3-2050" fmla="*/ 1520316 h 3291854"/>
              <a:gd name="connsiteX4-2051" fmla="*/ 1474509 w 8732396"/>
              <a:gd name="connsiteY4-2052" fmla="*/ 1721699 h 3291854"/>
              <a:gd name="connsiteX5-2053" fmla="*/ 1762478 w 8732396"/>
              <a:gd name="connsiteY5-2054" fmla="*/ 2682142 h 3291854"/>
              <a:gd name="connsiteX6-2055" fmla="*/ 2039781 w 8732396"/>
              <a:gd name="connsiteY6-2056" fmla="*/ 838711 h 3291854"/>
              <a:gd name="connsiteX7-2057" fmla="*/ 2295754 w 8732396"/>
              <a:gd name="connsiteY7-2058" fmla="*/ 1977301 h 3291854"/>
              <a:gd name="connsiteX8-2059" fmla="*/ 2530395 w 8732396"/>
              <a:gd name="connsiteY8-2060" fmla="*/ 1706208 h 3291854"/>
              <a:gd name="connsiteX9-2061" fmla="*/ 4891916 w 8732396"/>
              <a:gd name="connsiteY9-2062" fmla="*/ 1706894 h 3291854"/>
              <a:gd name="connsiteX10-2063" fmla="*/ 4952802 w 8732396"/>
              <a:gd name="connsiteY10-2064" fmla="*/ 1660458 h 3291854"/>
              <a:gd name="connsiteX11-2065" fmla="*/ 5052791 w 8732396"/>
              <a:gd name="connsiteY11-2066" fmla="*/ 1425187 h 3291854"/>
              <a:gd name="connsiteX12-2067" fmla="*/ 5399916 w 8732396"/>
              <a:gd name="connsiteY12-2068" fmla="*/ 1595134 h 3291854"/>
              <a:gd name="connsiteX13-2069" fmla="*/ 5664076 w 8732396"/>
              <a:gd name="connsiteY13-2070" fmla="*/ 14 h 3291854"/>
              <a:gd name="connsiteX14-2071" fmla="*/ 6070476 w 8732396"/>
              <a:gd name="connsiteY14-2072" fmla="*/ 3291854 h 3291854"/>
              <a:gd name="connsiteX15-2073" fmla="*/ 6314316 w 8732396"/>
              <a:gd name="connsiteY15-2074" fmla="*/ 1666254 h 3291854"/>
              <a:gd name="connsiteX16-2075" fmla="*/ 6631288 w 8732396"/>
              <a:gd name="connsiteY16-2076" fmla="*/ 1936392 h 3291854"/>
              <a:gd name="connsiteX17-2077" fmla="*/ 6927742 w 8732396"/>
              <a:gd name="connsiteY17-2078" fmla="*/ 1198894 h 3291854"/>
              <a:gd name="connsiteX18-2079" fmla="*/ 7134227 w 8732396"/>
              <a:gd name="connsiteY18-2080" fmla="*/ 1583002 h 3291854"/>
              <a:gd name="connsiteX19-2081" fmla="*/ 7269356 w 8732396"/>
              <a:gd name="connsiteY19-2082" fmla="*/ 1666254 h 3291854"/>
              <a:gd name="connsiteX20-2083" fmla="*/ 8732396 w 8732396"/>
              <a:gd name="connsiteY20-2084" fmla="*/ 1666254 h 3291854"/>
              <a:gd name="connsiteX0-2085" fmla="*/ 0 w 8732396"/>
              <a:gd name="connsiteY0-2086" fmla="*/ 1706894 h 3291854"/>
              <a:gd name="connsiteX1-2087" fmla="*/ 1009892 w 8732396"/>
              <a:gd name="connsiteY1-2088" fmla="*/ 1707176 h 3291854"/>
              <a:gd name="connsiteX2-2089" fmla="*/ 1075440 w 8732396"/>
              <a:gd name="connsiteY2-2090" fmla="*/ 1655217 h 3291854"/>
              <a:gd name="connsiteX3-2091" fmla="*/ 1207871 w 8732396"/>
              <a:gd name="connsiteY3-2092" fmla="*/ 1520316 h 3291854"/>
              <a:gd name="connsiteX4-2093" fmla="*/ 1474509 w 8732396"/>
              <a:gd name="connsiteY4-2094" fmla="*/ 1721699 h 3291854"/>
              <a:gd name="connsiteX5-2095" fmla="*/ 1762478 w 8732396"/>
              <a:gd name="connsiteY5-2096" fmla="*/ 2682142 h 3291854"/>
              <a:gd name="connsiteX6-2097" fmla="*/ 2039781 w 8732396"/>
              <a:gd name="connsiteY6-2098" fmla="*/ 838711 h 3291854"/>
              <a:gd name="connsiteX7-2099" fmla="*/ 2295754 w 8732396"/>
              <a:gd name="connsiteY7-2100" fmla="*/ 1977301 h 3291854"/>
              <a:gd name="connsiteX8-2101" fmla="*/ 2530395 w 8732396"/>
              <a:gd name="connsiteY8-2102" fmla="*/ 1706208 h 3291854"/>
              <a:gd name="connsiteX9-2103" fmla="*/ 4891916 w 8732396"/>
              <a:gd name="connsiteY9-2104" fmla="*/ 1706894 h 3291854"/>
              <a:gd name="connsiteX10-2105" fmla="*/ 4952802 w 8732396"/>
              <a:gd name="connsiteY10-2106" fmla="*/ 1660458 h 3291854"/>
              <a:gd name="connsiteX11-2107" fmla="*/ 5052791 w 8732396"/>
              <a:gd name="connsiteY11-2108" fmla="*/ 1425187 h 3291854"/>
              <a:gd name="connsiteX12-2109" fmla="*/ 5399916 w 8732396"/>
              <a:gd name="connsiteY12-2110" fmla="*/ 1595134 h 3291854"/>
              <a:gd name="connsiteX13-2111" fmla="*/ 5664076 w 8732396"/>
              <a:gd name="connsiteY13-2112" fmla="*/ 14 h 3291854"/>
              <a:gd name="connsiteX14-2113" fmla="*/ 6070476 w 8732396"/>
              <a:gd name="connsiteY14-2114" fmla="*/ 3291854 h 3291854"/>
              <a:gd name="connsiteX15-2115" fmla="*/ 6314316 w 8732396"/>
              <a:gd name="connsiteY15-2116" fmla="*/ 1666254 h 3291854"/>
              <a:gd name="connsiteX16-2117" fmla="*/ 6631288 w 8732396"/>
              <a:gd name="connsiteY16-2118" fmla="*/ 1936392 h 3291854"/>
              <a:gd name="connsiteX17-2119" fmla="*/ 6927742 w 8732396"/>
              <a:gd name="connsiteY17-2120" fmla="*/ 1198894 h 3291854"/>
              <a:gd name="connsiteX18-2121" fmla="*/ 7134227 w 8732396"/>
              <a:gd name="connsiteY18-2122" fmla="*/ 1583002 h 3291854"/>
              <a:gd name="connsiteX19-2123" fmla="*/ 7269356 w 8732396"/>
              <a:gd name="connsiteY19-2124" fmla="*/ 1666254 h 3291854"/>
              <a:gd name="connsiteX20-2125" fmla="*/ 8732396 w 8732396"/>
              <a:gd name="connsiteY20-2126" fmla="*/ 1666254 h 3291854"/>
              <a:gd name="connsiteX0-2127" fmla="*/ 0 w 8732396"/>
              <a:gd name="connsiteY0-2128" fmla="*/ 1706894 h 3291854"/>
              <a:gd name="connsiteX1-2129" fmla="*/ 1009892 w 8732396"/>
              <a:gd name="connsiteY1-2130" fmla="*/ 1707176 h 3291854"/>
              <a:gd name="connsiteX2-2131" fmla="*/ 1075440 w 8732396"/>
              <a:gd name="connsiteY2-2132" fmla="*/ 1655217 h 3291854"/>
              <a:gd name="connsiteX3-2133" fmla="*/ 1207871 w 8732396"/>
              <a:gd name="connsiteY3-2134" fmla="*/ 1520316 h 3291854"/>
              <a:gd name="connsiteX4-2135" fmla="*/ 1474509 w 8732396"/>
              <a:gd name="connsiteY4-2136" fmla="*/ 1721699 h 3291854"/>
              <a:gd name="connsiteX5-2137" fmla="*/ 1762478 w 8732396"/>
              <a:gd name="connsiteY5-2138" fmla="*/ 2682142 h 3291854"/>
              <a:gd name="connsiteX6-2139" fmla="*/ 2039781 w 8732396"/>
              <a:gd name="connsiteY6-2140" fmla="*/ 838711 h 3291854"/>
              <a:gd name="connsiteX7-2141" fmla="*/ 2295754 w 8732396"/>
              <a:gd name="connsiteY7-2142" fmla="*/ 1977301 h 3291854"/>
              <a:gd name="connsiteX8-2143" fmla="*/ 2530395 w 8732396"/>
              <a:gd name="connsiteY8-2144" fmla="*/ 1706208 h 3291854"/>
              <a:gd name="connsiteX9-2145" fmla="*/ 4891916 w 8732396"/>
              <a:gd name="connsiteY9-2146" fmla="*/ 1706894 h 3291854"/>
              <a:gd name="connsiteX10-2147" fmla="*/ 4952802 w 8732396"/>
              <a:gd name="connsiteY10-2148" fmla="*/ 1660458 h 3291854"/>
              <a:gd name="connsiteX11-2149" fmla="*/ 5052791 w 8732396"/>
              <a:gd name="connsiteY11-2150" fmla="*/ 1425187 h 3291854"/>
              <a:gd name="connsiteX12-2151" fmla="*/ 5399916 w 8732396"/>
              <a:gd name="connsiteY12-2152" fmla="*/ 1595134 h 3291854"/>
              <a:gd name="connsiteX13-2153" fmla="*/ 5664076 w 8732396"/>
              <a:gd name="connsiteY13-2154" fmla="*/ 14 h 3291854"/>
              <a:gd name="connsiteX14-2155" fmla="*/ 6070476 w 8732396"/>
              <a:gd name="connsiteY14-2156" fmla="*/ 3291854 h 3291854"/>
              <a:gd name="connsiteX15-2157" fmla="*/ 6314316 w 8732396"/>
              <a:gd name="connsiteY15-2158" fmla="*/ 1666254 h 3291854"/>
              <a:gd name="connsiteX16-2159" fmla="*/ 6631288 w 8732396"/>
              <a:gd name="connsiteY16-2160" fmla="*/ 1936392 h 3291854"/>
              <a:gd name="connsiteX17-2161" fmla="*/ 6927742 w 8732396"/>
              <a:gd name="connsiteY17-2162" fmla="*/ 1198894 h 3291854"/>
              <a:gd name="connsiteX18-2163" fmla="*/ 7134227 w 8732396"/>
              <a:gd name="connsiteY18-2164" fmla="*/ 1583002 h 3291854"/>
              <a:gd name="connsiteX19-2165" fmla="*/ 7269356 w 8732396"/>
              <a:gd name="connsiteY19-2166" fmla="*/ 1666254 h 3291854"/>
              <a:gd name="connsiteX20-2167" fmla="*/ 8732396 w 8732396"/>
              <a:gd name="connsiteY20-2168" fmla="*/ 1666254 h 3291854"/>
              <a:gd name="connsiteX0-2169" fmla="*/ 0 w 8732396"/>
              <a:gd name="connsiteY0-2170" fmla="*/ 1706894 h 3291854"/>
              <a:gd name="connsiteX1-2171" fmla="*/ 1009892 w 8732396"/>
              <a:gd name="connsiteY1-2172" fmla="*/ 1707176 h 3291854"/>
              <a:gd name="connsiteX2-2173" fmla="*/ 1075440 w 8732396"/>
              <a:gd name="connsiteY2-2174" fmla="*/ 1655217 h 3291854"/>
              <a:gd name="connsiteX3-2175" fmla="*/ 1207871 w 8732396"/>
              <a:gd name="connsiteY3-2176" fmla="*/ 1520316 h 3291854"/>
              <a:gd name="connsiteX4-2177" fmla="*/ 1474509 w 8732396"/>
              <a:gd name="connsiteY4-2178" fmla="*/ 1721699 h 3291854"/>
              <a:gd name="connsiteX5-2179" fmla="*/ 1762478 w 8732396"/>
              <a:gd name="connsiteY5-2180" fmla="*/ 2682142 h 3291854"/>
              <a:gd name="connsiteX6-2181" fmla="*/ 2039781 w 8732396"/>
              <a:gd name="connsiteY6-2182" fmla="*/ 838711 h 3291854"/>
              <a:gd name="connsiteX7-2183" fmla="*/ 2295754 w 8732396"/>
              <a:gd name="connsiteY7-2184" fmla="*/ 1977301 h 3291854"/>
              <a:gd name="connsiteX8-2185" fmla="*/ 2530395 w 8732396"/>
              <a:gd name="connsiteY8-2186" fmla="*/ 1706208 h 3291854"/>
              <a:gd name="connsiteX9-2187" fmla="*/ 4891916 w 8732396"/>
              <a:gd name="connsiteY9-2188" fmla="*/ 1706894 h 3291854"/>
              <a:gd name="connsiteX10-2189" fmla="*/ 4952802 w 8732396"/>
              <a:gd name="connsiteY10-2190" fmla="*/ 1660458 h 3291854"/>
              <a:gd name="connsiteX11-2191" fmla="*/ 5052791 w 8732396"/>
              <a:gd name="connsiteY11-2192" fmla="*/ 1425187 h 3291854"/>
              <a:gd name="connsiteX12-2193" fmla="*/ 5399916 w 8732396"/>
              <a:gd name="connsiteY12-2194" fmla="*/ 1595134 h 3291854"/>
              <a:gd name="connsiteX13-2195" fmla="*/ 5664076 w 8732396"/>
              <a:gd name="connsiteY13-2196" fmla="*/ 14 h 3291854"/>
              <a:gd name="connsiteX14-2197" fmla="*/ 6070476 w 8732396"/>
              <a:gd name="connsiteY14-2198" fmla="*/ 3291854 h 3291854"/>
              <a:gd name="connsiteX15-2199" fmla="*/ 6314316 w 8732396"/>
              <a:gd name="connsiteY15-2200" fmla="*/ 1666254 h 3291854"/>
              <a:gd name="connsiteX16-2201" fmla="*/ 6631288 w 8732396"/>
              <a:gd name="connsiteY16-2202" fmla="*/ 1936392 h 3291854"/>
              <a:gd name="connsiteX17-2203" fmla="*/ 6927742 w 8732396"/>
              <a:gd name="connsiteY17-2204" fmla="*/ 1198894 h 3291854"/>
              <a:gd name="connsiteX18-2205" fmla="*/ 7134227 w 8732396"/>
              <a:gd name="connsiteY18-2206" fmla="*/ 1583002 h 3291854"/>
              <a:gd name="connsiteX19-2207" fmla="*/ 7269356 w 8732396"/>
              <a:gd name="connsiteY19-2208" fmla="*/ 1666254 h 3291854"/>
              <a:gd name="connsiteX20-2209" fmla="*/ 8732396 w 8732396"/>
              <a:gd name="connsiteY20-2210" fmla="*/ 1666254 h 3291854"/>
              <a:gd name="connsiteX0-2211" fmla="*/ 0 w 8732396"/>
              <a:gd name="connsiteY0-2212" fmla="*/ 1706894 h 3291854"/>
              <a:gd name="connsiteX1-2213" fmla="*/ 1009892 w 8732396"/>
              <a:gd name="connsiteY1-2214" fmla="*/ 1707176 h 3291854"/>
              <a:gd name="connsiteX2-2215" fmla="*/ 1075440 w 8732396"/>
              <a:gd name="connsiteY2-2216" fmla="*/ 1655217 h 3291854"/>
              <a:gd name="connsiteX3-2217" fmla="*/ 1207871 w 8732396"/>
              <a:gd name="connsiteY3-2218" fmla="*/ 1520316 h 3291854"/>
              <a:gd name="connsiteX4-2219" fmla="*/ 1474509 w 8732396"/>
              <a:gd name="connsiteY4-2220" fmla="*/ 1721699 h 3291854"/>
              <a:gd name="connsiteX5-2221" fmla="*/ 1762478 w 8732396"/>
              <a:gd name="connsiteY5-2222" fmla="*/ 2682142 h 3291854"/>
              <a:gd name="connsiteX6-2223" fmla="*/ 2039781 w 8732396"/>
              <a:gd name="connsiteY6-2224" fmla="*/ 838711 h 3291854"/>
              <a:gd name="connsiteX7-2225" fmla="*/ 2295754 w 8732396"/>
              <a:gd name="connsiteY7-2226" fmla="*/ 1977301 h 3291854"/>
              <a:gd name="connsiteX8-2227" fmla="*/ 2530395 w 8732396"/>
              <a:gd name="connsiteY8-2228" fmla="*/ 1706208 h 3291854"/>
              <a:gd name="connsiteX9-2229" fmla="*/ 3119779 w 8732396"/>
              <a:gd name="connsiteY9-2230" fmla="*/ 1704011 h 3291854"/>
              <a:gd name="connsiteX10-2231" fmla="*/ 4891916 w 8732396"/>
              <a:gd name="connsiteY10-2232" fmla="*/ 1706894 h 3291854"/>
              <a:gd name="connsiteX11-2233" fmla="*/ 4952802 w 8732396"/>
              <a:gd name="connsiteY11-2234" fmla="*/ 1660458 h 3291854"/>
              <a:gd name="connsiteX12-2235" fmla="*/ 5052791 w 8732396"/>
              <a:gd name="connsiteY12-2236" fmla="*/ 1425187 h 3291854"/>
              <a:gd name="connsiteX13-2237" fmla="*/ 5399916 w 8732396"/>
              <a:gd name="connsiteY13-2238" fmla="*/ 1595134 h 3291854"/>
              <a:gd name="connsiteX14-2239" fmla="*/ 5664076 w 8732396"/>
              <a:gd name="connsiteY14-2240" fmla="*/ 14 h 3291854"/>
              <a:gd name="connsiteX15-2241" fmla="*/ 6070476 w 8732396"/>
              <a:gd name="connsiteY15-2242" fmla="*/ 3291854 h 3291854"/>
              <a:gd name="connsiteX16-2243" fmla="*/ 6314316 w 8732396"/>
              <a:gd name="connsiteY16-2244" fmla="*/ 1666254 h 3291854"/>
              <a:gd name="connsiteX17-2245" fmla="*/ 6631288 w 8732396"/>
              <a:gd name="connsiteY17-2246" fmla="*/ 1936392 h 3291854"/>
              <a:gd name="connsiteX18-2247" fmla="*/ 6927742 w 8732396"/>
              <a:gd name="connsiteY18-2248" fmla="*/ 1198894 h 3291854"/>
              <a:gd name="connsiteX19-2249" fmla="*/ 7134227 w 8732396"/>
              <a:gd name="connsiteY19-2250" fmla="*/ 1583002 h 3291854"/>
              <a:gd name="connsiteX20-2251" fmla="*/ 7269356 w 8732396"/>
              <a:gd name="connsiteY20-2252" fmla="*/ 1666254 h 3291854"/>
              <a:gd name="connsiteX21" fmla="*/ 8732396 w 8732396"/>
              <a:gd name="connsiteY21" fmla="*/ 1666254 h 3291854"/>
              <a:gd name="connsiteX0-2253" fmla="*/ 0 w 8732396"/>
              <a:gd name="connsiteY0-2254" fmla="*/ 1706894 h 3291854"/>
              <a:gd name="connsiteX1-2255" fmla="*/ 1009892 w 8732396"/>
              <a:gd name="connsiteY1-2256" fmla="*/ 1707176 h 3291854"/>
              <a:gd name="connsiteX2-2257" fmla="*/ 1075440 w 8732396"/>
              <a:gd name="connsiteY2-2258" fmla="*/ 1655217 h 3291854"/>
              <a:gd name="connsiteX3-2259" fmla="*/ 1207871 w 8732396"/>
              <a:gd name="connsiteY3-2260" fmla="*/ 1520316 h 3291854"/>
              <a:gd name="connsiteX4-2261" fmla="*/ 1474509 w 8732396"/>
              <a:gd name="connsiteY4-2262" fmla="*/ 1721699 h 3291854"/>
              <a:gd name="connsiteX5-2263" fmla="*/ 1762478 w 8732396"/>
              <a:gd name="connsiteY5-2264" fmla="*/ 2682142 h 3291854"/>
              <a:gd name="connsiteX6-2265" fmla="*/ 2039781 w 8732396"/>
              <a:gd name="connsiteY6-2266" fmla="*/ 838711 h 3291854"/>
              <a:gd name="connsiteX7-2267" fmla="*/ 2295754 w 8732396"/>
              <a:gd name="connsiteY7-2268" fmla="*/ 1977301 h 3291854"/>
              <a:gd name="connsiteX8-2269" fmla="*/ 3119779 w 8732396"/>
              <a:gd name="connsiteY8-2270" fmla="*/ 1704011 h 3291854"/>
              <a:gd name="connsiteX9-2271" fmla="*/ 4891916 w 8732396"/>
              <a:gd name="connsiteY9-2272" fmla="*/ 1706894 h 3291854"/>
              <a:gd name="connsiteX10-2273" fmla="*/ 4952802 w 8732396"/>
              <a:gd name="connsiteY10-2274" fmla="*/ 1660458 h 3291854"/>
              <a:gd name="connsiteX11-2275" fmla="*/ 5052791 w 8732396"/>
              <a:gd name="connsiteY11-2276" fmla="*/ 1425187 h 3291854"/>
              <a:gd name="connsiteX12-2277" fmla="*/ 5399916 w 8732396"/>
              <a:gd name="connsiteY12-2278" fmla="*/ 1595134 h 3291854"/>
              <a:gd name="connsiteX13-2279" fmla="*/ 5664076 w 8732396"/>
              <a:gd name="connsiteY13-2280" fmla="*/ 14 h 3291854"/>
              <a:gd name="connsiteX14-2281" fmla="*/ 6070476 w 8732396"/>
              <a:gd name="connsiteY14-2282" fmla="*/ 3291854 h 3291854"/>
              <a:gd name="connsiteX15-2283" fmla="*/ 6314316 w 8732396"/>
              <a:gd name="connsiteY15-2284" fmla="*/ 1666254 h 3291854"/>
              <a:gd name="connsiteX16-2285" fmla="*/ 6631288 w 8732396"/>
              <a:gd name="connsiteY16-2286" fmla="*/ 1936392 h 3291854"/>
              <a:gd name="connsiteX17-2287" fmla="*/ 6927742 w 8732396"/>
              <a:gd name="connsiteY17-2288" fmla="*/ 1198894 h 3291854"/>
              <a:gd name="connsiteX18-2289" fmla="*/ 7134227 w 8732396"/>
              <a:gd name="connsiteY18-2290" fmla="*/ 1583002 h 3291854"/>
              <a:gd name="connsiteX19-2291" fmla="*/ 7269356 w 8732396"/>
              <a:gd name="connsiteY19-2292" fmla="*/ 1666254 h 3291854"/>
              <a:gd name="connsiteX20-2293" fmla="*/ 8732396 w 8732396"/>
              <a:gd name="connsiteY20-2294" fmla="*/ 1666254 h 3291854"/>
              <a:gd name="connsiteX0-2295" fmla="*/ 0 w 8732396"/>
              <a:gd name="connsiteY0-2296" fmla="*/ 1706894 h 3291854"/>
              <a:gd name="connsiteX1-2297" fmla="*/ 1009892 w 8732396"/>
              <a:gd name="connsiteY1-2298" fmla="*/ 1707176 h 3291854"/>
              <a:gd name="connsiteX2-2299" fmla="*/ 1075440 w 8732396"/>
              <a:gd name="connsiteY2-2300" fmla="*/ 1655217 h 3291854"/>
              <a:gd name="connsiteX3-2301" fmla="*/ 1207871 w 8732396"/>
              <a:gd name="connsiteY3-2302" fmla="*/ 1520316 h 3291854"/>
              <a:gd name="connsiteX4-2303" fmla="*/ 1474509 w 8732396"/>
              <a:gd name="connsiteY4-2304" fmla="*/ 1721699 h 3291854"/>
              <a:gd name="connsiteX5-2305" fmla="*/ 1762478 w 8732396"/>
              <a:gd name="connsiteY5-2306" fmla="*/ 2682142 h 3291854"/>
              <a:gd name="connsiteX6-2307" fmla="*/ 2039781 w 8732396"/>
              <a:gd name="connsiteY6-2308" fmla="*/ 838711 h 3291854"/>
              <a:gd name="connsiteX7-2309" fmla="*/ 3119779 w 8732396"/>
              <a:gd name="connsiteY7-2310" fmla="*/ 1704011 h 3291854"/>
              <a:gd name="connsiteX8-2311" fmla="*/ 4891916 w 8732396"/>
              <a:gd name="connsiteY8-2312" fmla="*/ 1706894 h 3291854"/>
              <a:gd name="connsiteX9-2313" fmla="*/ 4952802 w 8732396"/>
              <a:gd name="connsiteY9-2314" fmla="*/ 1660458 h 3291854"/>
              <a:gd name="connsiteX10-2315" fmla="*/ 5052791 w 8732396"/>
              <a:gd name="connsiteY10-2316" fmla="*/ 1425187 h 3291854"/>
              <a:gd name="connsiteX11-2317" fmla="*/ 5399916 w 8732396"/>
              <a:gd name="connsiteY11-2318" fmla="*/ 1595134 h 3291854"/>
              <a:gd name="connsiteX12-2319" fmla="*/ 5664076 w 8732396"/>
              <a:gd name="connsiteY12-2320" fmla="*/ 14 h 3291854"/>
              <a:gd name="connsiteX13-2321" fmla="*/ 6070476 w 8732396"/>
              <a:gd name="connsiteY13-2322" fmla="*/ 3291854 h 3291854"/>
              <a:gd name="connsiteX14-2323" fmla="*/ 6314316 w 8732396"/>
              <a:gd name="connsiteY14-2324" fmla="*/ 1666254 h 3291854"/>
              <a:gd name="connsiteX15-2325" fmla="*/ 6631288 w 8732396"/>
              <a:gd name="connsiteY15-2326" fmla="*/ 1936392 h 3291854"/>
              <a:gd name="connsiteX16-2327" fmla="*/ 6927742 w 8732396"/>
              <a:gd name="connsiteY16-2328" fmla="*/ 1198894 h 3291854"/>
              <a:gd name="connsiteX17-2329" fmla="*/ 7134227 w 8732396"/>
              <a:gd name="connsiteY17-2330" fmla="*/ 1583002 h 3291854"/>
              <a:gd name="connsiteX18-2331" fmla="*/ 7269356 w 8732396"/>
              <a:gd name="connsiteY18-2332" fmla="*/ 1666254 h 3291854"/>
              <a:gd name="connsiteX19-2333" fmla="*/ 8732396 w 8732396"/>
              <a:gd name="connsiteY19-2334" fmla="*/ 1666254 h 3291854"/>
              <a:gd name="connsiteX0-2335" fmla="*/ 0 w 8732396"/>
              <a:gd name="connsiteY0-2336" fmla="*/ 1706894 h 3291854"/>
              <a:gd name="connsiteX1-2337" fmla="*/ 1009892 w 8732396"/>
              <a:gd name="connsiteY1-2338" fmla="*/ 1707176 h 3291854"/>
              <a:gd name="connsiteX2-2339" fmla="*/ 1075440 w 8732396"/>
              <a:gd name="connsiteY2-2340" fmla="*/ 1655217 h 3291854"/>
              <a:gd name="connsiteX3-2341" fmla="*/ 1207871 w 8732396"/>
              <a:gd name="connsiteY3-2342" fmla="*/ 1520316 h 3291854"/>
              <a:gd name="connsiteX4-2343" fmla="*/ 1474509 w 8732396"/>
              <a:gd name="connsiteY4-2344" fmla="*/ 1721699 h 3291854"/>
              <a:gd name="connsiteX5-2345" fmla="*/ 1762478 w 8732396"/>
              <a:gd name="connsiteY5-2346" fmla="*/ 2682142 h 3291854"/>
              <a:gd name="connsiteX6-2347" fmla="*/ 3119779 w 8732396"/>
              <a:gd name="connsiteY6-2348" fmla="*/ 1704011 h 3291854"/>
              <a:gd name="connsiteX7-2349" fmla="*/ 4891916 w 8732396"/>
              <a:gd name="connsiteY7-2350" fmla="*/ 1706894 h 3291854"/>
              <a:gd name="connsiteX8-2351" fmla="*/ 4952802 w 8732396"/>
              <a:gd name="connsiteY8-2352" fmla="*/ 1660458 h 3291854"/>
              <a:gd name="connsiteX9-2353" fmla="*/ 5052791 w 8732396"/>
              <a:gd name="connsiteY9-2354" fmla="*/ 1425187 h 3291854"/>
              <a:gd name="connsiteX10-2355" fmla="*/ 5399916 w 8732396"/>
              <a:gd name="connsiteY10-2356" fmla="*/ 1595134 h 3291854"/>
              <a:gd name="connsiteX11-2357" fmla="*/ 5664076 w 8732396"/>
              <a:gd name="connsiteY11-2358" fmla="*/ 14 h 3291854"/>
              <a:gd name="connsiteX12-2359" fmla="*/ 6070476 w 8732396"/>
              <a:gd name="connsiteY12-2360" fmla="*/ 3291854 h 3291854"/>
              <a:gd name="connsiteX13-2361" fmla="*/ 6314316 w 8732396"/>
              <a:gd name="connsiteY13-2362" fmla="*/ 1666254 h 3291854"/>
              <a:gd name="connsiteX14-2363" fmla="*/ 6631288 w 8732396"/>
              <a:gd name="connsiteY14-2364" fmla="*/ 1936392 h 3291854"/>
              <a:gd name="connsiteX15-2365" fmla="*/ 6927742 w 8732396"/>
              <a:gd name="connsiteY15-2366" fmla="*/ 1198894 h 3291854"/>
              <a:gd name="connsiteX16-2367" fmla="*/ 7134227 w 8732396"/>
              <a:gd name="connsiteY16-2368" fmla="*/ 1583002 h 3291854"/>
              <a:gd name="connsiteX17-2369" fmla="*/ 7269356 w 8732396"/>
              <a:gd name="connsiteY17-2370" fmla="*/ 1666254 h 3291854"/>
              <a:gd name="connsiteX18-2371" fmla="*/ 8732396 w 8732396"/>
              <a:gd name="connsiteY18-2372" fmla="*/ 1666254 h 3291854"/>
              <a:gd name="connsiteX0-2373" fmla="*/ 0 w 8732396"/>
              <a:gd name="connsiteY0-2374" fmla="*/ 1706894 h 3291854"/>
              <a:gd name="connsiteX1-2375" fmla="*/ 1009892 w 8732396"/>
              <a:gd name="connsiteY1-2376" fmla="*/ 1707176 h 3291854"/>
              <a:gd name="connsiteX2-2377" fmla="*/ 1075440 w 8732396"/>
              <a:gd name="connsiteY2-2378" fmla="*/ 1655217 h 3291854"/>
              <a:gd name="connsiteX3-2379" fmla="*/ 1207871 w 8732396"/>
              <a:gd name="connsiteY3-2380" fmla="*/ 1520316 h 3291854"/>
              <a:gd name="connsiteX4-2381" fmla="*/ 1474509 w 8732396"/>
              <a:gd name="connsiteY4-2382" fmla="*/ 1721699 h 3291854"/>
              <a:gd name="connsiteX5-2383" fmla="*/ 3119779 w 8732396"/>
              <a:gd name="connsiteY5-2384" fmla="*/ 1704011 h 3291854"/>
              <a:gd name="connsiteX6-2385" fmla="*/ 4891916 w 8732396"/>
              <a:gd name="connsiteY6-2386" fmla="*/ 1706894 h 3291854"/>
              <a:gd name="connsiteX7-2387" fmla="*/ 4952802 w 8732396"/>
              <a:gd name="connsiteY7-2388" fmla="*/ 1660458 h 3291854"/>
              <a:gd name="connsiteX8-2389" fmla="*/ 5052791 w 8732396"/>
              <a:gd name="connsiteY8-2390" fmla="*/ 1425187 h 3291854"/>
              <a:gd name="connsiteX9-2391" fmla="*/ 5399916 w 8732396"/>
              <a:gd name="connsiteY9-2392" fmla="*/ 1595134 h 3291854"/>
              <a:gd name="connsiteX10-2393" fmla="*/ 5664076 w 8732396"/>
              <a:gd name="connsiteY10-2394" fmla="*/ 14 h 3291854"/>
              <a:gd name="connsiteX11-2395" fmla="*/ 6070476 w 8732396"/>
              <a:gd name="connsiteY11-2396" fmla="*/ 3291854 h 3291854"/>
              <a:gd name="connsiteX12-2397" fmla="*/ 6314316 w 8732396"/>
              <a:gd name="connsiteY12-2398" fmla="*/ 1666254 h 3291854"/>
              <a:gd name="connsiteX13-2399" fmla="*/ 6631288 w 8732396"/>
              <a:gd name="connsiteY13-2400" fmla="*/ 1936392 h 3291854"/>
              <a:gd name="connsiteX14-2401" fmla="*/ 6927742 w 8732396"/>
              <a:gd name="connsiteY14-2402" fmla="*/ 1198894 h 3291854"/>
              <a:gd name="connsiteX15-2403" fmla="*/ 7134227 w 8732396"/>
              <a:gd name="connsiteY15-2404" fmla="*/ 1583002 h 3291854"/>
              <a:gd name="connsiteX16-2405" fmla="*/ 7269356 w 8732396"/>
              <a:gd name="connsiteY16-2406" fmla="*/ 1666254 h 3291854"/>
              <a:gd name="connsiteX17-2407" fmla="*/ 8732396 w 8732396"/>
              <a:gd name="connsiteY17-2408" fmla="*/ 1666254 h 3291854"/>
              <a:gd name="connsiteX0-2409" fmla="*/ 0 w 8732396"/>
              <a:gd name="connsiteY0-2410" fmla="*/ 1706894 h 3291854"/>
              <a:gd name="connsiteX1-2411" fmla="*/ 1009892 w 8732396"/>
              <a:gd name="connsiteY1-2412" fmla="*/ 1707176 h 3291854"/>
              <a:gd name="connsiteX2-2413" fmla="*/ 1075440 w 8732396"/>
              <a:gd name="connsiteY2-2414" fmla="*/ 1655217 h 3291854"/>
              <a:gd name="connsiteX3-2415" fmla="*/ 1207871 w 8732396"/>
              <a:gd name="connsiteY3-2416" fmla="*/ 1520316 h 3291854"/>
              <a:gd name="connsiteX4-2417" fmla="*/ 3119779 w 8732396"/>
              <a:gd name="connsiteY4-2418" fmla="*/ 1704011 h 3291854"/>
              <a:gd name="connsiteX5-2419" fmla="*/ 4891916 w 8732396"/>
              <a:gd name="connsiteY5-2420" fmla="*/ 1706894 h 3291854"/>
              <a:gd name="connsiteX6-2421" fmla="*/ 4952802 w 8732396"/>
              <a:gd name="connsiteY6-2422" fmla="*/ 1660458 h 3291854"/>
              <a:gd name="connsiteX7-2423" fmla="*/ 5052791 w 8732396"/>
              <a:gd name="connsiteY7-2424" fmla="*/ 1425187 h 3291854"/>
              <a:gd name="connsiteX8-2425" fmla="*/ 5399916 w 8732396"/>
              <a:gd name="connsiteY8-2426" fmla="*/ 1595134 h 3291854"/>
              <a:gd name="connsiteX9-2427" fmla="*/ 5664076 w 8732396"/>
              <a:gd name="connsiteY9-2428" fmla="*/ 14 h 3291854"/>
              <a:gd name="connsiteX10-2429" fmla="*/ 6070476 w 8732396"/>
              <a:gd name="connsiteY10-2430" fmla="*/ 3291854 h 3291854"/>
              <a:gd name="connsiteX11-2431" fmla="*/ 6314316 w 8732396"/>
              <a:gd name="connsiteY11-2432" fmla="*/ 1666254 h 3291854"/>
              <a:gd name="connsiteX12-2433" fmla="*/ 6631288 w 8732396"/>
              <a:gd name="connsiteY12-2434" fmla="*/ 1936392 h 3291854"/>
              <a:gd name="connsiteX13-2435" fmla="*/ 6927742 w 8732396"/>
              <a:gd name="connsiteY13-2436" fmla="*/ 1198894 h 3291854"/>
              <a:gd name="connsiteX14-2437" fmla="*/ 7134227 w 8732396"/>
              <a:gd name="connsiteY14-2438" fmla="*/ 1583002 h 3291854"/>
              <a:gd name="connsiteX15-2439" fmla="*/ 7269356 w 8732396"/>
              <a:gd name="connsiteY15-2440" fmla="*/ 1666254 h 3291854"/>
              <a:gd name="connsiteX16-2441" fmla="*/ 8732396 w 8732396"/>
              <a:gd name="connsiteY16-2442" fmla="*/ 1666254 h 3291854"/>
              <a:gd name="connsiteX0-2443" fmla="*/ 0 w 8732396"/>
              <a:gd name="connsiteY0-2444" fmla="*/ 1706894 h 3291854"/>
              <a:gd name="connsiteX1-2445" fmla="*/ 1009892 w 8732396"/>
              <a:gd name="connsiteY1-2446" fmla="*/ 1707176 h 3291854"/>
              <a:gd name="connsiteX2-2447" fmla="*/ 1075440 w 8732396"/>
              <a:gd name="connsiteY2-2448" fmla="*/ 1655217 h 3291854"/>
              <a:gd name="connsiteX3-2449" fmla="*/ 3119779 w 8732396"/>
              <a:gd name="connsiteY3-2450" fmla="*/ 1704011 h 3291854"/>
              <a:gd name="connsiteX4-2451" fmla="*/ 4891916 w 8732396"/>
              <a:gd name="connsiteY4-2452" fmla="*/ 1706894 h 3291854"/>
              <a:gd name="connsiteX5-2453" fmla="*/ 4952802 w 8732396"/>
              <a:gd name="connsiteY5-2454" fmla="*/ 1660458 h 3291854"/>
              <a:gd name="connsiteX6-2455" fmla="*/ 5052791 w 8732396"/>
              <a:gd name="connsiteY6-2456" fmla="*/ 1425187 h 3291854"/>
              <a:gd name="connsiteX7-2457" fmla="*/ 5399916 w 8732396"/>
              <a:gd name="connsiteY7-2458" fmla="*/ 1595134 h 3291854"/>
              <a:gd name="connsiteX8-2459" fmla="*/ 5664076 w 8732396"/>
              <a:gd name="connsiteY8-2460" fmla="*/ 14 h 3291854"/>
              <a:gd name="connsiteX9-2461" fmla="*/ 6070476 w 8732396"/>
              <a:gd name="connsiteY9-2462" fmla="*/ 3291854 h 3291854"/>
              <a:gd name="connsiteX10-2463" fmla="*/ 6314316 w 8732396"/>
              <a:gd name="connsiteY10-2464" fmla="*/ 1666254 h 3291854"/>
              <a:gd name="connsiteX11-2465" fmla="*/ 6631288 w 8732396"/>
              <a:gd name="connsiteY11-2466" fmla="*/ 1936392 h 3291854"/>
              <a:gd name="connsiteX12-2467" fmla="*/ 6927742 w 8732396"/>
              <a:gd name="connsiteY12-2468" fmla="*/ 1198894 h 3291854"/>
              <a:gd name="connsiteX13-2469" fmla="*/ 7134227 w 8732396"/>
              <a:gd name="connsiteY13-2470" fmla="*/ 1583002 h 3291854"/>
              <a:gd name="connsiteX14-2471" fmla="*/ 7269356 w 8732396"/>
              <a:gd name="connsiteY14-2472" fmla="*/ 1666254 h 3291854"/>
              <a:gd name="connsiteX15-2473" fmla="*/ 8732396 w 8732396"/>
              <a:gd name="connsiteY15-2474" fmla="*/ 1666254 h 3291854"/>
              <a:gd name="connsiteX0-2475" fmla="*/ 0 w 8732396"/>
              <a:gd name="connsiteY0-2476" fmla="*/ 1706894 h 3291854"/>
              <a:gd name="connsiteX1-2477" fmla="*/ 1009892 w 8732396"/>
              <a:gd name="connsiteY1-2478" fmla="*/ 1707176 h 3291854"/>
              <a:gd name="connsiteX2-2479" fmla="*/ 3119779 w 8732396"/>
              <a:gd name="connsiteY2-2480" fmla="*/ 1704011 h 3291854"/>
              <a:gd name="connsiteX3-2481" fmla="*/ 4891916 w 8732396"/>
              <a:gd name="connsiteY3-2482" fmla="*/ 1706894 h 3291854"/>
              <a:gd name="connsiteX4-2483" fmla="*/ 4952802 w 8732396"/>
              <a:gd name="connsiteY4-2484" fmla="*/ 1660458 h 3291854"/>
              <a:gd name="connsiteX5-2485" fmla="*/ 5052791 w 8732396"/>
              <a:gd name="connsiteY5-2486" fmla="*/ 1425187 h 3291854"/>
              <a:gd name="connsiteX6-2487" fmla="*/ 5399916 w 8732396"/>
              <a:gd name="connsiteY6-2488" fmla="*/ 1595134 h 3291854"/>
              <a:gd name="connsiteX7-2489" fmla="*/ 5664076 w 8732396"/>
              <a:gd name="connsiteY7-2490" fmla="*/ 14 h 3291854"/>
              <a:gd name="connsiteX8-2491" fmla="*/ 6070476 w 8732396"/>
              <a:gd name="connsiteY8-2492" fmla="*/ 3291854 h 3291854"/>
              <a:gd name="connsiteX9-2493" fmla="*/ 6314316 w 8732396"/>
              <a:gd name="connsiteY9-2494" fmla="*/ 1666254 h 3291854"/>
              <a:gd name="connsiteX10-2495" fmla="*/ 6631288 w 8732396"/>
              <a:gd name="connsiteY10-2496" fmla="*/ 1936392 h 3291854"/>
              <a:gd name="connsiteX11-2497" fmla="*/ 6927742 w 8732396"/>
              <a:gd name="connsiteY11-2498" fmla="*/ 1198894 h 3291854"/>
              <a:gd name="connsiteX12-2499" fmla="*/ 7134227 w 8732396"/>
              <a:gd name="connsiteY12-2500" fmla="*/ 1583002 h 3291854"/>
              <a:gd name="connsiteX13-2501" fmla="*/ 7269356 w 8732396"/>
              <a:gd name="connsiteY13-2502" fmla="*/ 1666254 h 3291854"/>
              <a:gd name="connsiteX14-2503" fmla="*/ 8732396 w 8732396"/>
              <a:gd name="connsiteY14-2504" fmla="*/ 1666254 h 3291854"/>
              <a:gd name="connsiteX0-2505" fmla="*/ 0 w 8732396"/>
              <a:gd name="connsiteY0-2506" fmla="*/ 1706894 h 3291854"/>
              <a:gd name="connsiteX1-2507" fmla="*/ 3119779 w 8732396"/>
              <a:gd name="connsiteY1-2508" fmla="*/ 1704011 h 3291854"/>
              <a:gd name="connsiteX2-2509" fmla="*/ 4891916 w 8732396"/>
              <a:gd name="connsiteY2-2510" fmla="*/ 1706894 h 3291854"/>
              <a:gd name="connsiteX3-2511" fmla="*/ 4952802 w 8732396"/>
              <a:gd name="connsiteY3-2512" fmla="*/ 1660458 h 3291854"/>
              <a:gd name="connsiteX4-2513" fmla="*/ 5052791 w 8732396"/>
              <a:gd name="connsiteY4-2514" fmla="*/ 1425187 h 3291854"/>
              <a:gd name="connsiteX5-2515" fmla="*/ 5399916 w 8732396"/>
              <a:gd name="connsiteY5-2516" fmla="*/ 1595134 h 3291854"/>
              <a:gd name="connsiteX6-2517" fmla="*/ 5664076 w 8732396"/>
              <a:gd name="connsiteY6-2518" fmla="*/ 14 h 3291854"/>
              <a:gd name="connsiteX7-2519" fmla="*/ 6070476 w 8732396"/>
              <a:gd name="connsiteY7-2520" fmla="*/ 3291854 h 3291854"/>
              <a:gd name="connsiteX8-2521" fmla="*/ 6314316 w 8732396"/>
              <a:gd name="connsiteY8-2522" fmla="*/ 1666254 h 3291854"/>
              <a:gd name="connsiteX9-2523" fmla="*/ 6631288 w 8732396"/>
              <a:gd name="connsiteY9-2524" fmla="*/ 1936392 h 3291854"/>
              <a:gd name="connsiteX10-2525" fmla="*/ 6927742 w 8732396"/>
              <a:gd name="connsiteY10-2526" fmla="*/ 1198894 h 3291854"/>
              <a:gd name="connsiteX11-2527" fmla="*/ 7134227 w 8732396"/>
              <a:gd name="connsiteY11-2528" fmla="*/ 1583002 h 3291854"/>
              <a:gd name="connsiteX12-2529" fmla="*/ 7269356 w 8732396"/>
              <a:gd name="connsiteY12-2530" fmla="*/ 1666254 h 3291854"/>
              <a:gd name="connsiteX13-2531" fmla="*/ 8732396 w 8732396"/>
              <a:gd name="connsiteY13-2532" fmla="*/ 1666254 h 3291854"/>
              <a:gd name="connsiteX0-2533" fmla="*/ 0 w 5612617"/>
              <a:gd name="connsiteY0-2534" fmla="*/ 1704011 h 3291854"/>
              <a:gd name="connsiteX1-2535" fmla="*/ 1772137 w 5612617"/>
              <a:gd name="connsiteY1-2536" fmla="*/ 1706894 h 3291854"/>
              <a:gd name="connsiteX2-2537" fmla="*/ 1833023 w 5612617"/>
              <a:gd name="connsiteY2-2538" fmla="*/ 1660458 h 3291854"/>
              <a:gd name="connsiteX3-2539" fmla="*/ 1933012 w 5612617"/>
              <a:gd name="connsiteY3-2540" fmla="*/ 1425187 h 3291854"/>
              <a:gd name="connsiteX4-2541" fmla="*/ 2280137 w 5612617"/>
              <a:gd name="connsiteY4-2542" fmla="*/ 1595134 h 3291854"/>
              <a:gd name="connsiteX5-2543" fmla="*/ 2544297 w 5612617"/>
              <a:gd name="connsiteY5-2544" fmla="*/ 14 h 3291854"/>
              <a:gd name="connsiteX6-2545" fmla="*/ 2950697 w 5612617"/>
              <a:gd name="connsiteY6-2546" fmla="*/ 3291854 h 3291854"/>
              <a:gd name="connsiteX7-2547" fmla="*/ 3194537 w 5612617"/>
              <a:gd name="connsiteY7-2548" fmla="*/ 1666254 h 3291854"/>
              <a:gd name="connsiteX8-2549" fmla="*/ 3511509 w 5612617"/>
              <a:gd name="connsiteY8-2550" fmla="*/ 1936392 h 3291854"/>
              <a:gd name="connsiteX9-2551" fmla="*/ 3807963 w 5612617"/>
              <a:gd name="connsiteY9-2552" fmla="*/ 1198894 h 3291854"/>
              <a:gd name="connsiteX10-2553" fmla="*/ 4014448 w 5612617"/>
              <a:gd name="connsiteY10-2554" fmla="*/ 1583002 h 3291854"/>
              <a:gd name="connsiteX11-2555" fmla="*/ 4149577 w 5612617"/>
              <a:gd name="connsiteY11-2556" fmla="*/ 1666254 h 3291854"/>
              <a:gd name="connsiteX12-2557" fmla="*/ 5612617 w 5612617"/>
              <a:gd name="connsiteY12-2558" fmla="*/ 1666254 h 3291854"/>
              <a:gd name="connsiteX0-2559" fmla="*/ 0 w 7254678"/>
              <a:gd name="connsiteY0-2560" fmla="*/ 1704011 h 3291854"/>
              <a:gd name="connsiteX1-2561" fmla="*/ 1772137 w 7254678"/>
              <a:gd name="connsiteY1-2562" fmla="*/ 1706894 h 3291854"/>
              <a:gd name="connsiteX2-2563" fmla="*/ 1833023 w 7254678"/>
              <a:gd name="connsiteY2-2564" fmla="*/ 1660458 h 3291854"/>
              <a:gd name="connsiteX3-2565" fmla="*/ 1933012 w 7254678"/>
              <a:gd name="connsiteY3-2566" fmla="*/ 1425187 h 3291854"/>
              <a:gd name="connsiteX4-2567" fmla="*/ 2280137 w 7254678"/>
              <a:gd name="connsiteY4-2568" fmla="*/ 1595134 h 3291854"/>
              <a:gd name="connsiteX5-2569" fmla="*/ 2544297 w 7254678"/>
              <a:gd name="connsiteY5-2570" fmla="*/ 14 h 3291854"/>
              <a:gd name="connsiteX6-2571" fmla="*/ 2950697 w 7254678"/>
              <a:gd name="connsiteY6-2572" fmla="*/ 3291854 h 3291854"/>
              <a:gd name="connsiteX7-2573" fmla="*/ 3194537 w 7254678"/>
              <a:gd name="connsiteY7-2574" fmla="*/ 1666254 h 3291854"/>
              <a:gd name="connsiteX8-2575" fmla="*/ 3511509 w 7254678"/>
              <a:gd name="connsiteY8-2576" fmla="*/ 1936392 h 3291854"/>
              <a:gd name="connsiteX9-2577" fmla="*/ 3807963 w 7254678"/>
              <a:gd name="connsiteY9-2578" fmla="*/ 1198894 h 3291854"/>
              <a:gd name="connsiteX10-2579" fmla="*/ 4014448 w 7254678"/>
              <a:gd name="connsiteY10-2580" fmla="*/ 1583002 h 3291854"/>
              <a:gd name="connsiteX11-2581" fmla="*/ 4149577 w 7254678"/>
              <a:gd name="connsiteY11-2582" fmla="*/ 1666254 h 3291854"/>
              <a:gd name="connsiteX12-2583" fmla="*/ 7254678 w 7254678"/>
              <a:gd name="connsiteY12-2584" fmla="*/ 1666254 h 3291854"/>
              <a:gd name="connsiteX0-2585" fmla="*/ 0 w 12436591"/>
              <a:gd name="connsiteY0-2586" fmla="*/ 1704011 h 3291854"/>
              <a:gd name="connsiteX1-2587" fmla="*/ 6954050 w 12436591"/>
              <a:gd name="connsiteY1-2588" fmla="*/ 1706894 h 3291854"/>
              <a:gd name="connsiteX2-2589" fmla="*/ 7014936 w 12436591"/>
              <a:gd name="connsiteY2-2590" fmla="*/ 1660458 h 3291854"/>
              <a:gd name="connsiteX3-2591" fmla="*/ 7114925 w 12436591"/>
              <a:gd name="connsiteY3-2592" fmla="*/ 1425187 h 3291854"/>
              <a:gd name="connsiteX4-2593" fmla="*/ 7462050 w 12436591"/>
              <a:gd name="connsiteY4-2594" fmla="*/ 1595134 h 3291854"/>
              <a:gd name="connsiteX5-2595" fmla="*/ 7726210 w 12436591"/>
              <a:gd name="connsiteY5-2596" fmla="*/ 14 h 3291854"/>
              <a:gd name="connsiteX6-2597" fmla="*/ 8132610 w 12436591"/>
              <a:gd name="connsiteY6-2598" fmla="*/ 3291854 h 3291854"/>
              <a:gd name="connsiteX7-2599" fmla="*/ 8376450 w 12436591"/>
              <a:gd name="connsiteY7-2600" fmla="*/ 1666254 h 3291854"/>
              <a:gd name="connsiteX8-2601" fmla="*/ 8693422 w 12436591"/>
              <a:gd name="connsiteY8-2602" fmla="*/ 1936392 h 3291854"/>
              <a:gd name="connsiteX9-2603" fmla="*/ 8989876 w 12436591"/>
              <a:gd name="connsiteY9-2604" fmla="*/ 1198894 h 3291854"/>
              <a:gd name="connsiteX10-2605" fmla="*/ 9196361 w 12436591"/>
              <a:gd name="connsiteY10-2606" fmla="*/ 1583002 h 3291854"/>
              <a:gd name="connsiteX11-2607" fmla="*/ 9331490 w 12436591"/>
              <a:gd name="connsiteY11-2608" fmla="*/ 1666254 h 3291854"/>
              <a:gd name="connsiteX12-2609" fmla="*/ 12436591 w 12436591"/>
              <a:gd name="connsiteY12-2610" fmla="*/ 1666254 h 3291854"/>
              <a:gd name="connsiteX0" fmla="*/ 0 w 10674104"/>
              <a:gd name="connsiteY0" fmla="*/ 1704011 h 3291854"/>
              <a:gd name="connsiteX1" fmla="*/ 6954050 w 10674104"/>
              <a:gd name="connsiteY1" fmla="*/ 1706894 h 3291854"/>
              <a:gd name="connsiteX2" fmla="*/ 7014936 w 10674104"/>
              <a:gd name="connsiteY2" fmla="*/ 1660458 h 3291854"/>
              <a:gd name="connsiteX3" fmla="*/ 7114925 w 10674104"/>
              <a:gd name="connsiteY3" fmla="*/ 1425187 h 3291854"/>
              <a:gd name="connsiteX4" fmla="*/ 7462050 w 10674104"/>
              <a:gd name="connsiteY4" fmla="*/ 1595134 h 3291854"/>
              <a:gd name="connsiteX5" fmla="*/ 7726210 w 10674104"/>
              <a:gd name="connsiteY5" fmla="*/ 14 h 3291854"/>
              <a:gd name="connsiteX6" fmla="*/ 8132610 w 10674104"/>
              <a:gd name="connsiteY6" fmla="*/ 3291854 h 3291854"/>
              <a:gd name="connsiteX7" fmla="*/ 8376450 w 10674104"/>
              <a:gd name="connsiteY7" fmla="*/ 1666254 h 3291854"/>
              <a:gd name="connsiteX8" fmla="*/ 8693422 w 10674104"/>
              <a:gd name="connsiteY8" fmla="*/ 1936392 h 3291854"/>
              <a:gd name="connsiteX9" fmla="*/ 8989876 w 10674104"/>
              <a:gd name="connsiteY9" fmla="*/ 1198894 h 3291854"/>
              <a:gd name="connsiteX10" fmla="*/ 9196361 w 10674104"/>
              <a:gd name="connsiteY10" fmla="*/ 1583002 h 3291854"/>
              <a:gd name="connsiteX11" fmla="*/ 9331490 w 10674104"/>
              <a:gd name="connsiteY11" fmla="*/ 1666254 h 3291854"/>
              <a:gd name="connsiteX12" fmla="*/ 10674104 w 10674104"/>
              <a:gd name="connsiteY12" fmla="*/ 1666254 h 32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4104" h="3291854">
                <a:moveTo>
                  <a:pt x="0" y="1704011"/>
                </a:moveTo>
                <a:lnTo>
                  <a:pt x="6954050" y="1706894"/>
                </a:lnTo>
                <a:cubicBezTo>
                  <a:pt x="6992935" y="1703189"/>
                  <a:pt x="7001457" y="1685625"/>
                  <a:pt x="7014936" y="1660458"/>
                </a:cubicBezTo>
                <a:cubicBezTo>
                  <a:pt x="7028415" y="1635291"/>
                  <a:pt x="7038184" y="1435268"/>
                  <a:pt x="7114925" y="1425187"/>
                </a:cubicBezTo>
                <a:cubicBezTo>
                  <a:pt x="7191666" y="1415107"/>
                  <a:pt x="7360169" y="1832663"/>
                  <a:pt x="7462050" y="1595134"/>
                </a:cubicBezTo>
                <a:cubicBezTo>
                  <a:pt x="7563931" y="1357605"/>
                  <a:pt x="7601408" y="-5150"/>
                  <a:pt x="7726210" y="14"/>
                </a:cubicBezTo>
                <a:cubicBezTo>
                  <a:pt x="7851012" y="5178"/>
                  <a:pt x="8019333" y="3291535"/>
                  <a:pt x="8132610" y="3291854"/>
                </a:cubicBezTo>
                <a:cubicBezTo>
                  <a:pt x="8245887" y="3292173"/>
                  <a:pt x="8282981" y="1892164"/>
                  <a:pt x="8376450" y="1666254"/>
                </a:cubicBezTo>
                <a:cubicBezTo>
                  <a:pt x="8469919" y="1440344"/>
                  <a:pt x="8591184" y="2014285"/>
                  <a:pt x="8693422" y="1936392"/>
                </a:cubicBezTo>
                <a:cubicBezTo>
                  <a:pt x="8795660" y="1858499"/>
                  <a:pt x="8906053" y="1257792"/>
                  <a:pt x="8989876" y="1198894"/>
                </a:cubicBezTo>
                <a:cubicBezTo>
                  <a:pt x="9073699" y="1139996"/>
                  <a:pt x="9163630" y="1536575"/>
                  <a:pt x="9196361" y="1583002"/>
                </a:cubicBezTo>
                <a:cubicBezTo>
                  <a:pt x="9229092" y="1629429"/>
                  <a:pt x="9265221" y="1661255"/>
                  <a:pt x="9331490" y="1666254"/>
                </a:cubicBezTo>
                <a:lnTo>
                  <a:pt x="10674104" y="1666254"/>
                </a:lnTo>
              </a:path>
            </a:pathLst>
          </a:cu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>Použité zdroje:</a:t>
            </a:r>
            <a:r>
              <a:rPr lang="sk-SK" sz="3200" b="1" dirty="0" smtClean="0">
                <a:latin typeface="AR BLANCA" panose="02000000000000000000" pitchFamily="2" charset="0"/>
              </a:rPr>
              <a:t/>
            </a:r>
            <a:br>
              <a:rPr lang="sk-SK" sz="3200" b="1" dirty="0" smtClean="0">
                <a:latin typeface="AR BLANCA" panose="02000000000000000000" pitchFamily="2" charset="0"/>
              </a:rPr>
            </a:br>
            <a:endParaRPr lang="en-US" sz="3200" b="1" dirty="0">
              <a:latin typeface="AR BLANCA" panose="02000000000000000000" pitchFamily="2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3378216"/>
            <a:ext cx="5029200" cy="256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b="1" dirty="0">
                <a:solidFill>
                  <a:srgbClr val="F43A3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sk-SK" sz="2000" b="1" dirty="0" smtClean="0">
                <a:solidFill>
                  <a:srgbClr val="F43A3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www.ntssr.sk/index.php</a:t>
            </a:r>
            <a:endParaRPr lang="sk-SK" sz="2000" b="1" dirty="0" smtClean="0">
              <a:solidFill>
                <a:srgbClr val="F43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b="1" dirty="0">
                <a:solidFill>
                  <a:srgbClr val="F43A3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sk-SK" sz="2000" b="1" dirty="0" smtClean="0">
                <a:solidFill>
                  <a:srgbClr val="F43A3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www.sestra.sk/Darcovstvo_krvi</a:t>
            </a:r>
            <a:r>
              <a:rPr lang="sk-SK" sz="2000" b="1" dirty="0">
                <a:solidFill>
                  <a:srgbClr val="F4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>
                <a:solidFill>
                  <a:srgbClr val="F43A3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sk-SK" sz="2000" b="1" dirty="0" smtClean="0">
                <a:solidFill>
                  <a:srgbClr val="F43A3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www.zelenavystava.cz/174-veda-a-vyzkum-v-ceskych-zemich-09-jan-jansky-a-stanislav-bechyne</a:t>
            </a:r>
            <a:endParaRPr lang="sk-SK" sz="2000" b="1" dirty="0" smtClean="0">
              <a:solidFill>
                <a:srgbClr val="F43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b="1" dirty="0">
                <a:solidFill>
                  <a:srgbClr val="F43A3A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https://allevents.in</a:t>
            </a:r>
            <a:r>
              <a:rPr lang="sk-SK" sz="2000" b="1" dirty="0" smtClean="0">
                <a:solidFill>
                  <a:srgbClr val="F43A3A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/#</a:t>
            </a:r>
            <a:endParaRPr lang="sk-SK" sz="2000" b="1" dirty="0" smtClean="0">
              <a:solidFill>
                <a:srgbClr val="F43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b="1" dirty="0" smtClean="0">
              <a:solidFill>
                <a:srgbClr val="F43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b="1" dirty="0" smtClean="0">
              <a:solidFill>
                <a:srgbClr val="F43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5350935" cy="2209800"/>
          </a:xfrm>
          <a:prstGeom prst="roundRect">
            <a:avLst/>
          </a:prstGeom>
          <a:ln w="38100" cap="sq">
            <a:solidFill>
              <a:schemeClr val="tx1"/>
            </a:solidFill>
            <a:round/>
          </a:ln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sk-SK" sz="2800" b="1" dirty="0" smtClean="0">
                <a:ln w="1905"/>
                <a:solidFill>
                  <a:srgbClr val="F43A3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anose="030B0504020000000003" pitchFamily="66" charset="0"/>
              </a:rPr>
              <a:t>14. jún</a:t>
            </a:r>
            <a:br>
              <a:rPr lang="sk-SK" sz="2800" b="1" dirty="0" smtClean="0">
                <a:ln w="1905"/>
                <a:solidFill>
                  <a:srgbClr val="F43A3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anose="030B0504020000000003" pitchFamily="66" charset="0"/>
              </a:rPr>
            </a:br>
            <a:r>
              <a:rPr lang="sk-SK" sz="2800" b="1" dirty="0" smtClean="0">
                <a:ln w="1905"/>
                <a:solidFill>
                  <a:srgbClr val="F43A3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anose="030B0504020000000003" pitchFamily="66" charset="0"/>
                <a:ea typeface="+mn-ea"/>
                <a:cs typeface="+mn-cs"/>
              </a:rPr>
              <a:t>Svetový deň darcov krvi </a:t>
            </a:r>
            <a:r>
              <a:rPr lang="sk-SK" sz="2800" dirty="0" smtClean="0">
                <a:solidFill>
                  <a:prstClr val="white"/>
                </a:solidFill>
                <a:latin typeface="Segoe Script" panose="030B0504020000000003" pitchFamily="66" charset="0"/>
                <a:ea typeface="+mn-ea"/>
                <a:cs typeface="+mn-cs"/>
              </a:rPr>
              <a:t/>
            </a:r>
            <a:br>
              <a:rPr lang="sk-SK" sz="2800" dirty="0" smtClean="0">
                <a:solidFill>
                  <a:prstClr val="white"/>
                </a:solidFill>
                <a:latin typeface="Segoe Script" panose="030B0504020000000003" pitchFamily="66" charset="0"/>
                <a:ea typeface="+mn-ea"/>
                <a:cs typeface="+mn-cs"/>
              </a:rPr>
            </a:br>
            <a:endParaRPr lang="en-US" sz="2800" b="1" dirty="0">
              <a:ln w="1905"/>
              <a:solidFill>
                <a:srgbClr val="F43A3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anose="030B0504020000000003" pitchFamily="66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2590800" y="3810000"/>
            <a:ext cx="3293535" cy="2520000"/>
            <a:chOff x="2590800" y="3810000"/>
            <a:chExt cx="3293535" cy="2520000"/>
          </a:xfrm>
        </p:grpSpPr>
        <p:pic>
          <p:nvPicPr>
            <p:cNvPr id="12290" name="Picture 2" descr="G:\ZDRAVÁ ŠKOLA\DEŇ DARCOV KRVI\kvapka-oznam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810000"/>
              <a:ext cx="3293535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Voľná forma 11"/>
            <p:cNvSpPr/>
            <p:nvPr/>
          </p:nvSpPr>
          <p:spPr>
            <a:xfrm>
              <a:off x="3563815" y="4327687"/>
              <a:ext cx="19539" cy="386862"/>
            </a:xfrm>
            <a:custGeom>
              <a:avLst/>
              <a:gdLst>
                <a:gd name="connsiteX0" fmla="*/ 19539 w 19539"/>
                <a:gd name="connsiteY0" fmla="*/ 386862 h 386862"/>
                <a:gd name="connsiteX1" fmla="*/ 0 w 19539"/>
                <a:gd name="connsiteY1" fmla="*/ 0 h 386862"/>
                <a:gd name="connsiteX2" fmla="*/ 0 w 19539"/>
                <a:gd name="connsiteY2" fmla="*/ 0 h 38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39" h="386862">
                  <a:moveTo>
                    <a:pt x="19539" y="38686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sp>
          <p:nvSpPr>
            <p:cNvPr id="16" name="Voľná forma 15"/>
            <p:cNvSpPr/>
            <p:nvPr/>
          </p:nvSpPr>
          <p:spPr>
            <a:xfrm>
              <a:off x="3452446" y="4343400"/>
              <a:ext cx="19539" cy="386862"/>
            </a:xfrm>
            <a:custGeom>
              <a:avLst/>
              <a:gdLst>
                <a:gd name="connsiteX0" fmla="*/ 19539 w 19539"/>
                <a:gd name="connsiteY0" fmla="*/ 386862 h 386862"/>
                <a:gd name="connsiteX1" fmla="*/ 0 w 19539"/>
                <a:gd name="connsiteY1" fmla="*/ 0 h 386862"/>
                <a:gd name="connsiteX2" fmla="*/ 0 w 19539"/>
                <a:gd name="connsiteY2" fmla="*/ 0 h 38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39" h="386862">
                  <a:moveTo>
                    <a:pt x="19539" y="38686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205291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0" y="177805"/>
            <a:ext cx="9169234" cy="3200411"/>
          </a:xfrm>
          <a:custGeom>
            <a:avLst/>
            <a:gdLst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-1" fmla="*/ 0 w 5466080"/>
              <a:gd name="connsiteY0-2" fmla="*/ 1706880 h 3291840"/>
              <a:gd name="connsiteX1-3" fmla="*/ 1625600 w 5466080"/>
              <a:gd name="connsiteY1-4" fmla="*/ 1706880 h 3291840"/>
              <a:gd name="connsiteX2-5" fmla="*/ 2133600 w 5466080"/>
              <a:gd name="connsiteY2-6" fmla="*/ 1595120 h 3291840"/>
              <a:gd name="connsiteX3-7" fmla="*/ 2397760 w 5466080"/>
              <a:gd name="connsiteY3-8" fmla="*/ 0 h 3291840"/>
              <a:gd name="connsiteX4-9" fmla="*/ 2804160 w 5466080"/>
              <a:gd name="connsiteY4-10" fmla="*/ 3291840 h 3291840"/>
              <a:gd name="connsiteX5-11" fmla="*/ 3048000 w 5466080"/>
              <a:gd name="connsiteY5-12" fmla="*/ 1666240 h 3291840"/>
              <a:gd name="connsiteX6-13" fmla="*/ 3738880 w 5466080"/>
              <a:gd name="connsiteY6-14" fmla="*/ 1198880 h 3291840"/>
              <a:gd name="connsiteX7-15" fmla="*/ 4003040 w 5466080"/>
              <a:gd name="connsiteY7-16" fmla="*/ 1666240 h 3291840"/>
              <a:gd name="connsiteX8-17" fmla="*/ 5466080 w 5466080"/>
              <a:gd name="connsiteY8-18" fmla="*/ 1666240 h 3291840"/>
              <a:gd name="connsiteX0-19" fmla="*/ 0 w 5466080"/>
              <a:gd name="connsiteY0-20" fmla="*/ 1706880 h 3291840"/>
              <a:gd name="connsiteX1-21" fmla="*/ 1625600 w 5466080"/>
              <a:gd name="connsiteY1-22" fmla="*/ 1706880 h 3291840"/>
              <a:gd name="connsiteX2-23" fmla="*/ 2133600 w 5466080"/>
              <a:gd name="connsiteY2-24" fmla="*/ 1595120 h 3291840"/>
              <a:gd name="connsiteX3-25" fmla="*/ 2397760 w 5466080"/>
              <a:gd name="connsiteY3-26" fmla="*/ 0 h 3291840"/>
              <a:gd name="connsiteX4-27" fmla="*/ 2804160 w 5466080"/>
              <a:gd name="connsiteY4-28" fmla="*/ 3291840 h 3291840"/>
              <a:gd name="connsiteX5-29" fmla="*/ 3048000 w 5466080"/>
              <a:gd name="connsiteY5-30" fmla="*/ 1666240 h 3291840"/>
              <a:gd name="connsiteX6-31" fmla="*/ 3738880 w 5466080"/>
              <a:gd name="connsiteY6-32" fmla="*/ 1198880 h 3291840"/>
              <a:gd name="connsiteX7-33" fmla="*/ 4003040 w 5466080"/>
              <a:gd name="connsiteY7-34" fmla="*/ 1666240 h 3291840"/>
              <a:gd name="connsiteX8-35" fmla="*/ 5466080 w 5466080"/>
              <a:gd name="connsiteY8-36" fmla="*/ 1666240 h 3291840"/>
              <a:gd name="connsiteX0-37" fmla="*/ 0 w 5466080"/>
              <a:gd name="connsiteY0-38" fmla="*/ 1706880 h 3291840"/>
              <a:gd name="connsiteX1-39" fmla="*/ 1625600 w 5466080"/>
              <a:gd name="connsiteY1-40" fmla="*/ 1706880 h 3291840"/>
              <a:gd name="connsiteX2-41" fmla="*/ 2133600 w 5466080"/>
              <a:gd name="connsiteY2-42" fmla="*/ 1595120 h 3291840"/>
              <a:gd name="connsiteX3-43" fmla="*/ 2397760 w 5466080"/>
              <a:gd name="connsiteY3-44" fmla="*/ 0 h 3291840"/>
              <a:gd name="connsiteX4-45" fmla="*/ 2804160 w 5466080"/>
              <a:gd name="connsiteY4-46" fmla="*/ 3291840 h 3291840"/>
              <a:gd name="connsiteX5-47" fmla="*/ 3048000 w 5466080"/>
              <a:gd name="connsiteY5-48" fmla="*/ 1666240 h 3291840"/>
              <a:gd name="connsiteX6-49" fmla="*/ 3738880 w 5466080"/>
              <a:gd name="connsiteY6-50" fmla="*/ 1198880 h 3291840"/>
              <a:gd name="connsiteX7-51" fmla="*/ 4003040 w 5466080"/>
              <a:gd name="connsiteY7-52" fmla="*/ 1666240 h 3291840"/>
              <a:gd name="connsiteX8-53" fmla="*/ 5466080 w 5466080"/>
              <a:gd name="connsiteY8-54" fmla="*/ 1666240 h 3291840"/>
              <a:gd name="connsiteX0-55" fmla="*/ 0 w 5466080"/>
              <a:gd name="connsiteY0-56" fmla="*/ 1706880 h 3291840"/>
              <a:gd name="connsiteX1-57" fmla="*/ 1625600 w 5466080"/>
              <a:gd name="connsiteY1-58" fmla="*/ 1706880 h 3291840"/>
              <a:gd name="connsiteX2-59" fmla="*/ 2133600 w 5466080"/>
              <a:gd name="connsiteY2-60" fmla="*/ 1595120 h 3291840"/>
              <a:gd name="connsiteX3-61" fmla="*/ 2397760 w 5466080"/>
              <a:gd name="connsiteY3-62" fmla="*/ 0 h 3291840"/>
              <a:gd name="connsiteX4-63" fmla="*/ 2804160 w 5466080"/>
              <a:gd name="connsiteY4-64" fmla="*/ 3291840 h 3291840"/>
              <a:gd name="connsiteX5-65" fmla="*/ 3048000 w 5466080"/>
              <a:gd name="connsiteY5-66" fmla="*/ 1666240 h 3291840"/>
              <a:gd name="connsiteX6-67" fmla="*/ 3738880 w 5466080"/>
              <a:gd name="connsiteY6-68" fmla="*/ 1198880 h 3291840"/>
              <a:gd name="connsiteX7-69" fmla="*/ 4003040 w 5466080"/>
              <a:gd name="connsiteY7-70" fmla="*/ 1666240 h 3291840"/>
              <a:gd name="connsiteX8-71" fmla="*/ 5466080 w 5466080"/>
              <a:gd name="connsiteY8-72" fmla="*/ 1666240 h 3291840"/>
              <a:gd name="connsiteX0-73" fmla="*/ 0 w 5466080"/>
              <a:gd name="connsiteY0-74" fmla="*/ 1706880 h 3291840"/>
              <a:gd name="connsiteX1-75" fmla="*/ 1625600 w 5466080"/>
              <a:gd name="connsiteY1-76" fmla="*/ 1706880 h 3291840"/>
              <a:gd name="connsiteX2-77" fmla="*/ 2133600 w 5466080"/>
              <a:gd name="connsiteY2-78" fmla="*/ 1595120 h 3291840"/>
              <a:gd name="connsiteX3-79" fmla="*/ 2397760 w 5466080"/>
              <a:gd name="connsiteY3-80" fmla="*/ 0 h 3291840"/>
              <a:gd name="connsiteX4-81" fmla="*/ 2804160 w 5466080"/>
              <a:gd name="connsiteY4-82" fmla="*/ 3291840 h 3291840"/>
              <a:gd name="connsiteX5-83" fmla="*/ 3048000 w 5466080"/>
              <a:gd name="connsiteY5-84" fmla="*/ 1666240 h 3291840"/>
              <a:gd name="connsiteX6-85" fmla="*/ 3738880 w 5466080"/>
              <a:gd name="connsiteY6-86" fmla="*/ 1198880 h 3291840"/>
              <a:gd name="connsiteX7-87" fmla="*/ 4003040 w 5466080"/>
              <a:gd name="connsiteY7-88" fmla="*/ 1666240 h 3291840"/>
              <a:gd name="connsiteX8-89" fmla="*/ 5466080 w 5466080"/>
              <a:gd name="connsiteY8-90" fmla="*/ 1666240 h 3291840"/>
              <a:gd name="connsiteX0-91" fmla="*/ 0 w 5466080"/>
              <a:gd name="connsiteY0-92" fmla="*/ 1706880 h 3291840"/>
              <a:gd name="connsiteX1-93" fmla="*/ 1625600 w 5466080"/>
              <a:gd name="connsiteY1-94" fmla="*/ 1706880 h 3291840"/>
              <a:gd name="connsiteX2-95" fmla="*/ 2133600 w 5466080"/>
              <a:gd name="connsiteY2-96" fmla="*/ 1595120 h 3291840"/>
              <a:gd name="connsiteX3-97" fmla="*/ 2397760 w 5466080"/>
              <a:gd name="connsiteY3-98" fmla="*/ 0 h 3291840"/>
              <a:gd name="connsiteX4-99" fmla="*/ 2804160 w 5466080"/>
              <a:gd name="connsiteY4-100" fmla="*/ 3291840 h 3291840"/>
              <a:gd name="connsiteX5-101" fmla="*/ 3048000 w 5466080"/>
              <a:gd name="connsiteY5-102" fmla="*/ 1666240 h 3291840"/>
              <a:gd name="connsiteX6-103" fmla="*/ 3738880 w 5466080"/>
              <a:gd name="connsiteY6-104" fmla="*/ 1198880 h 3291840"/>
              <a:gd name="connsiteX7-105" fmla="*/ 4003040 w 5466080"/>
              <a:gd name="connsiteY7-106" fmla="*/ 1666240 h 3291840"/>
              <a:gd name="connsiteX8-107" fmla="*/ 5466080 w 5466080"/>
              <a:gd name="connsiteY8-108" fmla="*/ 1666240 h 3291840"/>
              <a:gd name="connsiteX0-109" fmla="*/ 0 w 5466080"/>
              <a:gd name="connsiteY0-110" fmla="*/ 1706880 h 3291840"/>
              <a:gd name="connsiteX1-111" fmla="*/ 1625600 w 5466080"/>
              <a:gd name="connsiteY1-112" fmla="*/ 1706880 h 3291840"/>
              <a:gd name="connsiteX2-113" fmla="*/ 2133600 w 5466080"/>
              <a:gd name="connsiteY2-114" fmla="*/ 1595120 h 3291840"/>
              <a:gd name="connsiteX3-115" fmla="*/ 2397760 w 5466080"/>
              <a:gd name="connsiteY3-116" fmla="*/ 0 h 3291840"/>
              <a:gd name="connsiteX4-117" fmla="*/ 2804160 w 5466080"/>
              <a:gd name="connsiteY4-118" fmla="*/ 3291840 h 3291840"/>
              <a:gd name="connsiteX5-119" fmla="*/ 3048000 w 5466080"/>
              <a:gd name="connsiteY5-120" fmla="*/ 1666240 h 3291840"/>
              <a:gd name="connsiteX6-121" fmla="*/ 3738880 w 5466080"/>
              <a:gd name="connsiteY6-122" fmla="*/ 1198880 h 3291840"/>
              <a:gd name="connsiteX7-123" fmla="*/ 4003040 w 5466080"/>
              <a:gd name="connsiteY7-124" fmla="*/ 1666240 h 3291840"/>
              <a:gd name="connsiteX8-125" fmla="*/ 5466080 w 5466080"/>
              <a:gd name="connsiteY8-126" fmla="*/ 1666240 h 3291840"/>
              <a:gd name="connsiteX0-127" fmla="*/ 0 w 5466080"/>
              <a:gd name="connsiteY0-128" fmla="*/ 1706880 h 3291840"/>
              <a:gd name="connsiteX1-129" fmla="*/ 1625600 w 5466080"/>
              <a:gd name="connsiteY1-130" fmla="*/ 1706880 h 3291840"/>
              <a:gd name="connsiteX2-131" fmla="*/ 2133600 w 5466080"/>
              <a:gd name="connsiteY2-132" fmla="*/ 1595120 h 3291840"/>
              <a:gd name="connsiteX3-133" fmla="*/ 2397760 w 5466080"/>
              <a:gd name="connsiteY3-134" fmla="*/ 0 h 3291840"/>
              <a:gd name="connsiteX4-135" fmla="*/ 2804160 w 5466080"/>
              <a:gd name="connsiteY4-136" fmla="*/ 3291840 h 3291840"/>
              <a:gd name="connsiteX5-137" fmla="*/ 3048000 w 5466080"/>
              <a:gd name="connsiteY5-138" fmla="*/ 1666240 h 3291840"/>
              <a:gd name="connsiteX6-139" fmla="*/ 3738880 w 5466080"/>
              <a:gd name="connsiteY6-140" fmla="*/ 1198880 h 3291840"/>
              <a:gd name="connsiteX7-141" fmla="*/ 4003040 w 5466080"/>
              <a:gd name="connsiteY7-142" fmla="*/ 1666240 h 3291840"/>
              <a:gd name="connsiteX8-143" fmla="*/ 5466080 w 5466080"/>
              <a:gd name="connsiteY8-144" fmla="*/ 1666240 h 3291840"/>
              <a:gd name="connsiteX0-145" fmla="*/ 0 w 5466080"/>
              <a:gd name="connsiteY0-146" fmla="*/ 1706880 h 3291840"/>
              <a:gd name="connsiteX1-147" fmla="*/ 1625600 w 5466080"/>
              <a:gd name="connsiteY1-148" fmla="*/ 1706880 h 3291840"/>
              <a:gd name="connsiteX2-149" fmla="*/ 2133600 w 5466080"/>
              <a:gd name="connsiteY2-150" fmla="*/ 1595120 h 3291840"/>
              <a:gd name="connsiteX3-151" fmla="*/ 2397760 w 5466080"/>
              <a:gd name="connsiteY3-152" fmla="*/ 0 h 3291840"/>
              <a:gd name="connsiteX4-153" fmla="*/ 2804160 w 5466080"/>
              <a:gd name="connsiteY4-154" fmla="*/ 3291840 h 3291840"/>
              <a:gd name="connsiteX5-155" fmla="*/ 3048000 w 5466080"/>
              <a:gd name="connsiteY5-156" fmla="*/ 1666240 h 3291840"/>
              <a:gd name="connsiteX6-157" fmla="*/ 3738880 w 5466080"/>
              <a:gd name="connsiteY6-158" fmla="*/ 1198880 h 3291840"/>
              <a:gd name="connsiteX7-159" fmla="*/ 4003040 w 5466080"/>
              <a:gd name="connsiteY7-160" fmla="*/ 1666240 h 3291840"/>
              <a:gd name="connsiteX8-161" fmla="*/ 5466080 w 5466080"/>
              <a:gd name="connsiteY8-162" fmla="*/ 1666240 h 3291840"/>
              <a:gd name="connsiteX0-163" fmla="*/ 0 w 5466080"/>
              <a:gd name="connsiteY0-164" fmla="*/ 1706880 h 3291840"/>
              <a:gd name="connsiteX1-165" fmla="*/ 1625600 w 5466080"/>
              <a:gd name="connsiteY1-166" fmla="*/ 1706880 h 3291840"/>
              <a:gd name="connsiteX2-167" fmla="*/ 2133600 w 5466080"/>
              <a:gd name="connsiteY2-168" fmla="*/ 1595120 h 3291840"/>
              <a:gd name="connsiteX3-169" fmla="*/ 2397760 w 5466080"/>
              <a:gd name="connsiteY3-170" fmla="*/ 0 h 3291840"/>
              <a:gd name="connsiteX4-171" fmla="*/ 2804160 w 5466080"/>
              <a:gd name="connsiteY4-172" fmla="*/ 3291840 h 3291840"/>
              <a:gd name="connsiteX5-173" fmla="*/ 3048000 w 5466080"/>
              <a:gd name="connsiteY5-174" fmla="*/ 1666240 h 3291840"/>
              <a:gd name="connsiteX6-175" fmla="*/ 3738880 w 5466080"/>
              <a:gd name="connsiteY6-176" fmla="*/ 1198880 h 3291840"/>
              <a:gd name="connsiteX7-177" fmla="*/ 4003040 w 5466080"/>
              <a:gd name="connsiteY7-178" fmla="*/ 1666240 h 3291840"/>
              <a:gd name="connsiteX8-179" fmla="*/ 5466080 w 5466080"/>
              <a:gd name="connsiteY8-180" fmla="*/ 1666240 h 3291840"/>
              <a:gd name="connsiteX0-181" fmla="*/ 0 w 5466080"/>
              <a:gd name="connsiteY0-182" fmla="*/ 1706880 h 3291840"/>
              <a:gd name="connsiteX1-183" fmla="*/ 1625600 w 5466080"/>
              <a:gd name="connsiteY1-184" fmla="*/ 1706880 h 3291840"/>
              <a:gd name="connsiteX2-185" fmla="*/ 2133600 w 5466080"/>
              <a:gd name="connsiteY2-186" fmla="*/ 1595120 h 3291840"/>
              <a:gd name="connsiteX3-187" fmla="*/ 2397760 w 5466080"/>
              <a:gd name="connsiteY3-188" fmla="*/ 0 h 3291840"/>
              <a:gd name="connsiteX4-189" fmla="*/ 2804160 w 5466080"/>
              <a:gd name="connsiteY4-190" fmla="*/ 3291840 h 3291840"/>
              <a:gd name="connsiteX5-191" fmla="*/ 3048000 w 5466080"/>
              <a:gd name="connsiteY5-192" fmla="*/ 1666240 h 3291840"/>
              <a:gd name="connsiteX6-193" fmla="*/ 3738880 w 5466080"/>
              <a:gd name="connsiteY6-194" fmla="*/ 1198880 h 3291840"/>
              <a:gd name="connsiteX7-195" fmla="*/ 4003040 w 5466080"/>
              <a:gd name="connsiteY7-196" fmla="*/ 1666240 h 3291840"/>
              <a:gd name="connsiteX8-197" fmla="*/ 5466080 w 5466080"/>
              <a:gd name="connsiteY8-198" fmla="*/ 1666240 h 3291840"/>
              <a:gd name="connsiteX0-199" fmla="*/ 0 w 5466080"/>
              <a:gd name="connsiteY0-200" fmla="*/ 1706880 h 3291840"/>
              <a:gd name="connsiteX1-201" fmla="*/ 1625600 w 5466080"/>
              <a:gd name="connsiteY1-202" fmla="*/ 1706880 h 3291840"/>
              <a:gd name="connsiteX2-203" fmla="*/ 2133600 w 5466080"/>
              <a:gd name="connsiteY2-204" fmla="*/ 1595120 h 3291840"/>
              <a:gd name="connsiteX3-205" fmla="*/ 2397760 w 5466080"/>
              <a:gd name="connsiteY3-206" fmla="*/ 0 h 3291840"/>
              <a:gd name="connsiteX4-207" fmla="*/ 2804160 w 5466080"/>
              <a:gd name="connsiteY4-208" fmla="*/ 3291840 h 3291840"/>
              <a:gd name="connsiteX5-209" fmla="*/ 3048000 w 5466080"/>
              <a:gd name="connsiteY5-210" fmla="*/ 1666240 h 3291840"/>
              <a:gd name="connsiteX6-211" fmla="*/ 3738880 w 5466080"/>
              <a:gd name="connsiteY6-212" fmla="*/ 1198880 h 3291840"/>
              <a:gd name="connsiteX7-213" fmla="*/ 4003040 w 5466080"/>
              <a:gd name="connsiteY7-214" fmla="*/ 1666240 h 3291840"/>
              <a:gd name="connsiteX8-215" fmla="*/ 5466080 w 5466080"/>
              <a:gd name="connsiteY8-216" fmla="*/ 1666240 h 3291840"/>
              <a:gd name="connsiteX0-217" fmla="*/ 0 w 5466080"/>
              <a:gd name="connsiteY0-218" fmla="*/ 1706880 h 3291840"/>
              <a:gd name="connsiteX1-219" fmla="*/ 1625600 w 5466080"/>
              <a:gd name="connsiteY1-220" fmla="*/ 1706880 h 3291840"/>
              <a:gd name="connsiteX2-221" fmla="*/ 2133600 w 5466080"/>
              <a:gd name="connsiteY2-222" fmla="*/ 1595120 h 3291840"/>
              <a:gd name="connsiteX3-223" fmla="*/ 2397760 w 5466080"/>
              <a:gd name="connsiteY3-224" fmla="*/ 0 h 3291840"/>
              <a:gd name="connsiteX4-225" fmla="*/ 2804160 w 5466080"/>
              <a:gd name="connsiteY4-226" fmla="*/ 3291840 h 3291840"/>
              <a:gd name="connsiteX5-227" fmla="*/ 3048000 w 5466080"/>
              <a:gd name="connsiteY5-228" fmla="*/ 1666240 h 3291840"/>
              <a:gd name="connsiteX6-229" fmla="*/ 3738880 w 5466080"/>
              <a:gd name="connsiteY6-230" fmla="*/ 1198880 h 3291840"/>
              <a:gd name="connsiteX7-231" fmla="*/ 4003040 w 5466080"/>
              <a:gd name="connsiteY7-232" fmla="*/ 1666240 h 3291840"/>
              <a:gd name="connsiteX8-233" fmla="*/ 5466080 w 5466080"/>
              <a:gd name="connsiteY8-234" fmla="*/ 1666240 h 3291840"/>
              <a:gd name="connsiteX0-235" fmla="*/ 0 w 5466080"/>
              <a:gd name="connsiteY0-236" fmla="*/ 1706880 h 3291840"/>
              <a:gd name="connsiteX1-237" fmla="*/ 1625600 w 5466080"/>
              <a:gd name="connsiteY1-238" fmla="*/ 1706880 h 3291840"/>
              <a:gd name="connsiteX2-239" fmla="*/ 2133600 w 5466080"/>
              <a:gd name="connsiteY2-240" fmla="*/ 1595120 h 3291840"/>
              <a:gd name="connsiteX3-241" fmla="*/ 2397760 w 5466080"/>
              <a:gd name="connsiteY3-242" fmla="*/ 0 h 3291840"/>
              <a:gd name="connsiteX4-243" fmla="*/ 2804160 w 5466080"/>
              <a:gd name="connsiteY4-244" fmla="*/ 3291840 h 3291840"/>
              <a:gd name="connsiteX5-245" fmla="*/ 3048000 w 5466080"/>
              <a:gd name="connsiteY5-246" fmla="*/ 1666240 h 3291840"/>
              <a:gd name="connsiteX6-247" fmla="*/ 3738880 w 5466080"/>
              <a:gd name="connsiteY6-248" fmla="*/ 1198880 h 3291840"/>
              <a:gd name="connsiteX7-249" fmla="*/ 4003040 w 5466080"/>
              <a:gd name="connsiteY7-250" fmla="*/ 1666240 h 3291840"/>
              <a:gd name="connsiteX8-251" fmla="*/ 5466080 w 5466080"/>
              <a:gd name="connsiteY8-252" fmla="*/ 1666240 h 3291840"/>
              <a:gd name="connsiteX0-253" fmla="*/ 0 w 5466080"/>
              <a:gd name="connsiteY0-254" fmla="*/ 1706880 h 3291840"/>
              <a:gd name="connsiteX1-255" fmla="*/ 1625600 w 5466080"/>
              <a:gd name="connsiteY1-256" fmla="*/ 1706880 h 3291840"/>
              <a:gd name="connsiteX2-257" fmla="*/ 2133600 w 5466080"/>
              <a:gd name="connsiteY2-258" fmla="*/ 1595120 h 3291840"/>
              <a:gd name="connsiteX3-259" fmla="*/ 2397760 w 5466080"/>
              <a:gd name="connsiteY3-260" fmla="*/ 0 h 3291840"/>
              <a:gd name="connsiteX4-261" fmla="*/ 2804160 w 5466080"/>
              <a:gd name="connsiteY4-262" fmla="*/ 3291840 h 3291840"/>
              <a:gd name="connsiteX5-263" fmla="*/ 3048000 w 5466080"/>
              <a:gd name="connsiteY5-264" fmla="*/ 1666240 h 3291840"/>
              <a:gd name="connsiteX6-265" fmla="*/ 3738880 w 5466080"/>
              <a:gd name="connsiteY6-266" fmla="*/ 1198880 h 3291840"/>
              <a:gd name="connsiteX7-267" fmla="*/ 4003040 w 5466080"/>
              <a:gd name="connsiteY7-268" fmla="*/ 1666240 h 3291840"/>
              <a:gd name="connsiteX8-269" fmla="*/ 5466080 w 5466080"/>
              <a:gd name="connsiteY8-270" fmla="*/ 1666240 h 3291840"/>
              <a:gd name="connsiteX0-271" fmla="*/ 0 w 5466080"/>
              <a:gd name="connsiteY0-272" fmla="*/ 1706880 h 3291840"/>
              <a:gd name="connsiteX1-273" fmla="*/ 1625600 w 5466080"/>
              <a:gd name="connsiteY1-274" fmla="*/ 1706880 h 3291840"/>
              <a:gd name="connsiteX2-275" fmla="*/ 2133600 w 5466080"/>
              <a:gd name="connsiteY2-276" fmla="*/ 1595120 h 3291840"/>
              <a:gd name="connsiteX3-277" fmla="*/ 2397760 w 5466080"/>
              <a:gd name="connsiteY3-278" fmla="*/ 0 h 3291840"/>
              <a:gd name="connsiteX4-279" fmla="*/ 2804160 w 5466080"/>
              <a:gd name="connsiteY4-280" fmla="*/ 3291840 h 3291840"/>
              <a:gd name="connsiteX5-281" fmla="*/ 3048000 w 5466080"/>
              <a:gd name="connsiteY5-282" fmla="*/ 1666240 h 3291840"/>
              <a:gd name="connsiteX6-283" fmla="*/ 3738880 w 5466080"/>
              <a:gd name="connsiteY6-284" fmla="*/ 1198880 h 3291840"/>
              <a:gd name="connsiteX7-285" fmla="*/ 3964730 w 5466080"/>
              <a:gd name="connsiteY7-286" fmla="*/ 1558783 h 3291840"/>
              <a:gd name="connsiteX8-287" fmla="*/ 4003040 w 5466080"/>
              <a:gd name="connsiteY8-288" fmla="*/ 1666240 h 3291840"/>
              <a:gd name="connsiteX9" fmla="*/ 5466080 w 5466080"/>
              <a:gd name="connsiteY9" fmla="*/ 1666240 h 3291840"/>
              <a:gd name="connsiteX0-289" fmla="*/ 0 w 5466080"/>
              <a:gd name="connsiteY0-290" fmla="*/ 1706880 h 3291840"/>
              <a:gd name="connsiteX1-291" fmla="*/ 1625600 w 5466080"/>
              <a:gd name="connsiteY1-292" fmla="*/ 1706880 h 3291840"/>
              <a:gd name="connsiteX2-293" fmla="*/ 2133600 w 5466080"/>
              <a:gd name="connsiteY2-294" fmla="*/ 1595120 h 3291840"/>
              <a:gd name="connsiteX3-295" fmla="*/ 2397760 w 5466080"/>
              <a:gd name="connsiteY3-296" fmla="*/ 0 h 3291840"/>
              <a:gd name="connsiteX4-297" fmla="*/ 2804160 w 5466080"/>
              <a:gd name="connsiteY4-298" fmla="*/ 3291840 h 3291840"/>
              <a:gd name="connsiteX5-299" fmla="*/ 3048000 w 5466080"/>
              <a:gd name="connsiteY5-300" fmla="*/ 1666240 h 3291840"/>
              <a:gd name="connsiteX6-301" fmla="*/ 3738880 w 5466080"/>
              <a:gd name="connsiteY6-302" fmla="*/ 1198880 h 3291840"/>
              <a:gd name="connsiteX7-303" fmla="*/ 3867911 w 5466080"/>
              <a:gd name="connsiteY7-304" fmla="*/ 1582988 h 3291840"/>
              <a:gd name="connsiteX8-305" fmla="*/ 4003040 w 5466080"/>
              <a:gd name="connsiteY8-306" fmla="*/ 1666240 h 3291840"/>
              <a:gd name="connsiteX9-307" fmla="*/ 5466080 w 5466080"/>
              <a:gd name="connsiteY9-308" fmla="*/ 1666240 h 3291840"/>
              <a:gd name="connsiteX0-309" fmla="*/ 0 w 5466080"/>
              <a:gd name="connsiteY0-310" fmla="*/ 1706880 h 3291840"/>
              <a:gd name="connsiteX1-311" fmla="*/ 1625600 w 5466080"/>
              <a:gd name="connsiteY1-312" fmla="*/ 1706880 h 3291840"/>
              <a:gd name="connsiteX2-313" fmla="*/ 2133600 w 5466080"/>
              <a:gd name="connsiteY2-314" fmla="*/ 1595120 h 3291840"/>
              <a:gd name="connsiteX3-315" fmla="*/ 2397760 w 5466080"/>
              <a:gd name="connsiteY3-316" fmla="*/ 0 h 3291840"/>
              <a:gd name="connsiteX4-317" fmla="*/ 2804160 w 5466080"/>
              <a:gd name="connsiteY4-318" fmla="*/ 3291840 h 3291840"/>
              <a:gd name="connsiteX5-319" fmla="*/ 3048000 w 5466080"/>
              <a:gd name="connsiteY5-320" fmla="*/ 1666240 h 3291840"/>
              <a:gd name="connsiteX6-321" fmla="*/ 3738880 w 5466080"/>
              <a:gd name="connsiteY6-322" fmla="*/ 1198880 h 3291840"/>
              <a:gd name="connsiteX7-323" fmla="*/ 3867911 w 5466080"/>
              <a:gd name="connsiteY7-324" fmla="*/ 1582988 h 3291840"/>
              <a:gd name="connsiteX8-325" fmla="*/ 4003040 w 5466080"/>
              <a:gd name="connsiteY8-326" fmla="*/ 1666240 h 3291840"/>
              <a:gd name="connsiteX9-327" fmla="*/ 5466080 w 5466080"/>
              <a:gd name="connsiteY9-328" fmla="*/ 1666240 h 3291840"/>
              <a:gd name="connsiteX0-329" fmla="*/ 0 w 5466080"/>
              <a:gd name="connsiteY0-330" fmla="*/ 1706880 h 3291840"/>
              <a:gd name="connsiteX1-331" fmla="*/ 1625600 w 5466080"/>
              <a:gd name="connsiteY1-332" fmla="*/ 1706880 h 3291840"/>
              <a:gd name="connsiteX2-333" fmla="*/ 2133600 w 5466080"/>
              <a:gd name="connsiteY2-334" fmla="*/ 1595120 h 3291840"/>
              <a:gd name="connsiteX3-335" fmla="*/ 2397760 w 5466080"/>
              <a:gd name="connsiteY3-336" fmla="*/ 0 h 3291840"/>
              <a:gd name="connsiteX4-337" fmla="*/ 2804160 w 5466080"/>
              <a:gd name="connsiteY4-338" fmla="*/ 3291840 h 3291840"/>
              <a:gd name="connsiteX5-339" fmla="*/ 3048000 w 5466080"/>
              <a:gd name="connsiteY5-340" fmla="*/ 1666240 h 3291840"/>
              <a:gd name="connsiteX6-341" fmla="*/ 3738880 w 5466080"/>
              <a:gd name="connsiteY6-342" fmla="*/ 1198880 h 3291840"/>
              <a:gd name="connsiteX7-343" fmla="*/ 3867911 w 5466080"/>
              <a:gd name="connsiteY7-344" fmla="*/ 1582988 h 3291840"/>
              <a:gd name="connsiteX8-345" fmla="*/ 4003040 w 5466080"/>
              <a:gd name="connsiteY8-346" fmla="*/ 1666240 h 3291840"/>
              <a:gd name="connsiteX9-347" fmla="*/ 5466080 w 5466080"/>
              <a:gd name="connsiteY9-348" fmla="*/ 1666240 h 3291840"/>
              <a:gd name="connsiteX0-349" fmla="*/ 0 w 5466080"/>
              <a:gd name="connsiteY0-350" fmla="*/ 1706880 h 3291840"/>
              <a:gd name="connsiteX1-351" fmla="*/ 1625600 w 5466080"/>
              <a:gd name="connsiteY1-352" fmla="*/ 1706880 h 3291840"/>
              <a:gd name="connsiteX2-353" fmla="*/ 2133600 w 5466080"/>
              <a:gd name="connsiteY2-354" fmla="*/ 1595120 h 3291840"/>
              <a:gd name="connsiteX3-355" fmla="*/ 2397760 w 5466080"/>
              <a:gd name="connsiteY3-356" fmla="*/ 0 h 3291840"/>
              <a:gd name="connsiteX4-357" fmla="*/ 2804160 w 5466080"/>
              <a:gd name="connsiteY4-358" fmla="*/ 3291840 h 3291840"/>
              <a:gd name="connsiteX5-359" fmla="*/ 3048000 w 5466080"/>
              <a:gd name="connsiteY5-360" fmla="*/ 1666240 h 3291840"/>
              <a:gd name="connsiteX6-361" fmla="*/ 3738880 w 5466080"/>
              <a:gd name="connsiteY6-362" fmla="*/ 1198880 h 3291840"/>
              <a:gd name="connsiteX7-363" fmla="*/ 3867911 w 5466080"/>
              <a:gd name="connsiteY7-364" fmla="*/ 1582988 h 3291840"/>
              <a:gd name="connsiteX8-365" fmla="*/ 4003040 w 5466080"/>
              <a:gd name="connsiteY8-366" fmla="*/ 1666240 h 3291840"/>
              <a:gd name="connsiteX9-367" fmla="*/ 5466080 w 5466080"/>
              <a:gd name="connsiteY9-368" fmla="*/ 1666240 h 3291840"/>
              <a:gd name="connsiteX0-369" fmla="*/ 0 w 5466080"/>
              <a:gd name="connsiteY0-370" fmla="*/ 1706880 h 3291840"/>
              <a:gd name="connsiteX1-371" fmla="*/ 1625600 w 5466080"/>
              <a:gd name="connsiteY1-372" fmla="*/ 1706880 h 3291840"/>
              <a:gd name="connsiteX2-373" fmla="*/ 2133600 w 5466080"/>
              <a:gd name="connsiteY2-374" fmla="*/ 1595120 h 3291840"/>
              <a:gd name="connsiteX3-375" fmla="*/ 2397760 w 5466080"/>
              <a:gd name="connsiteY3-376" fmla="*/ 0 h 3291840"/>
              <a:gd name="connsiteX4-377" fmla="*/ 2804160 w 5466080"/>
              <a:gd name="connsiteY4-378" fmla="*/ 3291840 h 3291840"/>
              <a:gd name="connsiteX5-379" fmla="*/ 3048000 w 5466080"/>
              <a:gd name="connsiteY5-380" fmla="*/ 1666240 h 3291840"/>
              <a:gd name="connsiteX6-381" fmla="*/ 3738880 w 5466080"/>
              <a:gd name="connsiteY6-382" fmla="*/ 1198880 h 3291840"/>
              <a:gd name="connsiteX7-383" fmla="*/ 3867911 w 5466080"/>
              <a:gd name="connsiteY7-384" fmla="*/ 1582988 h 3291840"/>
              <a:gd name="connsiteX8-385" fmla="*/ 4003040 w 5466080"/>
              <a:gd name="connsiteY8-386" fmla="*/ 1666240 h 3291840"/>
              <a:gd name="connsiteX9-387" fmla="*/ 5466080 w 5466080"/>
              <a:gd name="connsiteY9-388" fmla="*/ 1666240 h 3291840"/>
              <a:gd name="connsiteX0-389" fmla="*/ 0 w 5466080"/>
              <a:gd name="connsiteY0-390" fmla="*/ 1706880 h 3291840"/>
              <a:gd name="connsiteX1-391" fmla="*/ 1625600 w 5466080"/>
              <a:gd name="connsiteY1-392" fmla="*/ 1706880 h 3291840"/>
              <a:gd name="connsiteX2-393" fmla="*/ 2133600 w 5466080"/>
              <a:gd name="connsiteY2-394" fmla="*/ 1595120 h 3291840"/>
              <a:gd name="connsiteX3-395" fmla="*/ 2397760 w 5466080"/>
              <a:gd name="connsiteY3-396" fmla="*/ 0 h 3291840"/>
              <a:gd name="connsiteX4-397" fmla="*/ 2804160 w 5466080"/>
              <a:gd name="connsiteY4-398" fmla="*/ 3291840 h 3291840"/>
              <a:gd name="connsiteX5-399" fmla="*/ 3048000 w 5466080"/>
              <a:gd name="connsiteY5-400" fmla="*/ 1666240 h 3291840"/>
              <a:gd name="connsiteX6-401" fmla="*/ 3661426 w 5466080"/>
              <a:gd name="connsiteY6-402" fmla="*/ 1198880 h 3291840"/>
              <a:gd name="connsiteX7-403" fmla="*/ 3867911 w 5466080"/>
              <a:gd name="connsiteY7-404" fmla="*/ 1582988 h 3291840"/>
              <a:gd name="connsiteX8-405" fmla="*/ 4003040 w 5466080"/>
              <a:gd name="connsiteY8-406" fmla="*/ 1666240 h 3291840"/>
              <a:gd name="connsiteX9-407" fmla="*/ 5466080 w 5466080"/>
              <a:gd name="connsiteY9-408" fmla="*/ 1666240 h 3291840"/>
              <a:gd name="connsiteX0-409" fmla="*/ 0 w 5466080"/>
              <a:gd name="connsiteY0-410" fmla="*/ 1706880 h 3291840"/>
              <a:gd name="connsiteX1-411" fmla="*/ 1625600 w 5466080"/>
              <a:gd name="connsiteY1-412" fmla="*/ 1706880 h 3291840"/>
              <a:gd name="connsiteX2-413" fmla="*/ 2133600 w 5466080"/>
              <a:gd name="connsiteY2-414" fmla="*/ 1595120 h 3291840"/>
              <a:gd name="connsiteX3-415" fmla="*/ 2397760 w 5466080"/>
              <a:gd name="connsiteY3-416" fmla="*/ 0 h 3291840"/>
              <a:gd name="connsiteX4-417" fmla="*/ 2804160 w 5466080"/>
              <a:gd name="connsiteY4-418" fmla="*/ 3291840 h 3291840"/>
              <a:gd name="connsiteX5-419" fmla="*/ 3048000 w 5466080"/>
              <a:gd name="connsiteY5-420" fmla="*/ 1666240 h 3291840"/>
              <a:gd name="connsiteX6-421" fmla="*/ 3661426 w 5466080"/>
              <a:gd name="connsiteY6-422" fmla="*/ 1198880 h 3291840"/>
              <a:gd name="connsiteX7-423" fmla="*/ 3867911 w 5466080"/>
              <a:gd name="connsiteY7-424" fmla="*/ 1582988 h 3291840"/>
              <a:gd name="connsiteX8-425" fmla="*/ 4003040 w 5466080"/>
              <a:gd name="connsiteY8-426" fmla="*/ 1666240 h 3291840"/>
              <a:gd name="connsiteX9-427" fmla="*/ 5466080 w 5466080"/>
              <a:gd name="connsiteY9-428" fmla="*/ 1666240 h 3291840"/>
              <a:gd name="connsiteX0-429" fmla="*/ 0 w 5466080"/>
              <a:gd name="connsiteY0-430" fmla="*/ 1706898 h 3291858"/>
              <a:gd name="connsiteX1-431" fmla="*/ 1625600 w 5466080"/>
              <a:gd name="connsiteY1-432" fmla="*/ 1706898 h 3291858"/>
              <a:gd name="connsiteX2-433" fmla="*/ 2133600 w 5466080"/>
              <a:gd name="connsiteY2-434" fmla="*/ 1595138 h 3291858"/>
              <a:gd name="connsiteX3-435" fmla="*/ 2397760 w 5466080"/>
              <a:gd name="connsiteY3-436" fmla="*/ 18 h 3291858"/>
              <a:gd name="connsiteX4-437" fmla="*/ 2804160 w 5466080"/>
              <a:gd name="connsiteY4-438" fmla="*/ 3291858 h 3291858"/>
              <a:gd name="connsiteX5-439" fmla="*/ 3048000 w 5466080"/>
              <a:gd name="connsiteY5-440" fmla="*/ 1666258 h 3291858"/>
              <a:gd name="connsiteX6-441" fmla="*/ 3661426 w 5466080"/>
              <a:gd name="connsiteY6-442" fmla="*/ 1198898 h 3291858"/>
              <a:gd name="connsiteX7-443" fmla="*/ 3867911 w 5466080"/>
              <a:gd name="connsiteY7-444" fmla="*/ 1583006 h 3291858"/>
              <a:gd name="connsiteX8-445" fmla="*/ 4003040 w 5466080"/>
              <a:gd name="connsiteY8-446" fmla="*/ 1666258 h 3291858"/>
              <a:gd name="connsiteX9-447" fmla="*/ 5466080 w 5466080"/>
              <a:gd name="connsiteY9-448" fmla="*/ 1666258 h 3291858"/>
              <a:gd name="connsiteX0-449" fmla="*/ 0 w 5466080"/>
              <a:gd name="connsiteY0-450" fmla="*/ 1706898 h 3291858"/>
              <a:gd name="connsiteX1-451" fmla="*/ 1625600 w 5466080"/>
              <a:gd name="connsiteY1-452" fmla="*/ 1706898 h 3291858"/>
              <a:gd name="connsiteX2-453" fmla="*/ 2133600 w 5466080"/>
              <a:gd name="connsiteY2-454" fmla="*/ 1595138 h 3291858"/>
              <a:gd name="connsiteX3-455" fmla="*/ 2397760 w 5466080"/>
              <a:gd name="connsiteY3-456" fmla="*/ 18 h 3291858"/>
              <a:gd name="connsiteX4-457" fmla="*/ 2804160 w 5466080"/>
              <a:gd name="connsiteY4-458" fmla="*/ 3291858 h 3291858"/>
              <a:gd name="connsiteX5-459" fmla="*/ 3048000 w 5466080"/>
              <a:gd name="connsiteY5-460" fmla="*/ 1666258 h 3291858"/>
              <a:gd name="connsiteX6-461" fmla="*/ 3661426 w 5466080"/>
              <a:gd name="connsiteY6-462" fmla="*/ 1198898 h 3291858"/>
              <a:gd name="connsiteX7-463" fmla="*/ 3867911 w 5466080"/>
              <a:gd name="connsiteY7-464" fmla="*/ 1583006 h 3291858"/>
              <a:gd name="connsiteX8-465" fmla="*/ 4003040 w 5466080"/>
              <a:gd name="connsiteY8-466" fmla="*/ 1666258 h 3291858"/>
              <a:gd name="connsiteX9-467" fmla="*/ 5466080 w 5466080"/>
              <a:gd name="connsiteY9-468" fmla="*/ 1666258 h 3291858"/>
              <a:gd name="connsiteX0-469" fmla="*/ 0 w 5466080"/>
              <a:gd name="connsiteY0-470" fmla="*/ 1706893 h 3291853"/>
              <a:gd name="connsiteX1-471" fmla="*/ 1625600 w 5466080"/>
              <a:gd name="connsiteY1-472" fmla="*/ 1706893 h 3291853"/>
              <a:gd name="connsiteX2-473" fmla="*/ 2133600 w 5466080"/>
              <a:gd name="connsiteY2-474" fmla="*/ 1595133 h 3291853"/>
              <a:gd name="connsiteX3-475" fmla="*/ 2397760 w 5466080"/>
              <a:gd name="connsiteY3-476" fmla="*/ 13 h 3291853"/>
              <a:gd name="connsiteX4-477" fmla="*/ 2804160 w 5466080"/>
              <a:gd name="connsiteY4-478" fmla="*/ 3291853 h 3291853"/>
              <a:gd name="connsiteX5-479" fmla="*/ 3048000 w 5466080"/>
              <a:gd name="connsiteY5-480" fmla="*/ 1666253 h 3291853"/>
              <a:gd name="connsiteX6-481" fmla="*/ 3661426 w 5466080"/>
              <a:gd name="connsiteY6-482" fmla="*/ 1198893 h 3291853"/>
              <a:gd name="connsiteX7-483" fmla="*/ 3867911 w 5466080"/>
              <a:gd name="connsiteY7-484" fmla="*/ 1583001 h 3291853"/>
              <a:gd name="connsiteX8-485" fmla="*/ 4003040 w 5466080"/>
              <a:gd name="connsiteY8-486" fmla="*/ 1666253 h 3291853"/>
              <a:gd name="connsiteX9-487" fmla="*/ 5466080 w 5466080"/>
              <a:gd name="connsiteY9-488" fmla="*/ 1666253 h 3291853"/>
              <a:gd name="connsiteX0-489" fmla="*/ 0 w 5466080"/>
              <a:gd name="connsiteY0-490" fmla="*/ 1706894 h 3291854"/>
              <a:gd name="connsiteX1-491" fmla="*/ 1625600 w 5466080"/>
              <a:gd name="connsiteY1-492" fmla="*/ 1706894 h 3291854"/>
              <a:gd name="connsiteX2-493" fmla="*/ 1786475 w 5466080"/>
              <a:gd name="connsiteY2-494" fmla="*/ 1425187 h 3291854"/>
              <a:gd name="connsiteX3-495" fmla="*/ 2133600 w 5466080"/>
              <a:gd name="connsiteY3-496" fmla="*/ 1595134 h 3291854"/>
              <a:gd name="connsiteX4-497" fmla="*/ 2397760 w 5466080"/>
              <a:gd name="connsiteY4-498" fmla="*/ 14 h 3291854"/>
              <a:gd name="connsiteX5-499" fmla="*/ 2804160 w 5466080"/>
              <a:gd name="connsiteY5-500" fmla="*/ 3291854 h 3291854"/>
              <a:gd name="connsiteX6-501" fmla="*/ 3048000 w 5466080"/>
              <a:gd name="connsiteY6-502" fmla="*/ 1666254 h 3291854"/>
              <a:gd name="connsiteX7-503" fmla="*/ 3661426 w 5466080"/>
              <a:gd name="connsiteY7-504" fmla="*/ 1198894 h 3291854"/>
              <a:gd name="connsiteX8-505" fmla="*/ 3867911 w 5466080"/>
              <a:gd name="connsiteY8-506" fmla="*/ 1583002 h 3291854"/>
              <a:gd name="connsiteX9-507" fmla="*/ 4003040 w 5466080"/>
              <a:gd name="connsiteY9-508" fmla="*/ 1666254 h 3291854"/>
              <a:gd name="connsiteX10" fmla="*/ 5466080 w 5466080"/>
              <a:gd name="connsiteY10" fmla="*/ 1666254 h 3291854"/>
              <a:gd name="connsiteX0-509" fmla="*/ 0 w 5466080"/>
              <a:gd name="connsiteY0-510" fmla="*/ 1706894 h 3291854"/>
              <a:gd name="connsiteX1-511" fmla="*/ 1625600 w 5466080"/>
              <a:gd name="connsiteY1-512" fmla="*/ 1706894 h 3291854"/>
              <a:gd name="connsiteX2-513" fmla="*/ 1786475 w 5466080"/>
              <a:gd name="connsiteY2-514" fmla="*/ 1425187 h 3291854"/>
              <a:gd name="connsiteX3-515" fmla="*/ 2133600 w 5466080"/>
              <a:gd name="connsiteY3-516" fmla="*/ 1595134 h 3291854"/>
              <a:gd name="connsiteX4-517" fmla="*/ 2397760 w 5466080"/>
              <a:gd name="connsiteY4-518" fmla="*/ 14 h 3291854"/>
              <a:gd name="connsiteX5-519" fmla="*/ 2804160 w 5466080"/>
              <a:gd name="connsiteY5-520" fmla="*/ 3291854 h 3291854"/>
              <a:gd name="connsiteX6-521" fmla="*/ 3048000 w 5466080"/>
              <a:gd name="connsiteY6-522" fmla="*/ 1666254 h 3291854"/>
              <a:gd name="connsiteX7-523" fmla="*/ 3661426 w 5466080"/>
              <a:gd name="connsiteY7-524" fmla="*/ 1198894 h 3291854"/>
              <a:gd name="connsiteX8-525" fmla="*/ 3867911 w 5466080"/>
              <a:gd name="connsiteY8-526" fmla="*/ 1583002 h 3291854"/>
              <a:gd name="connsiteX9-527" fmla="*/ 4003040 w 5466080"/>
              <a:gd name="connsiteY9-528" fmla="*/ 1666254 h 3291854"/>
              <a:gd name="connsiteX10-529" fmla="*/ 5466080 w 5466080"/>
              <a:gd name="connsiteY10-530" fmla="*/ 1666254 h 3291854"/>
              <a:gd name="connsiteX0-531" fmla="*/ 0 w 5466080"/>
              <a:gd name="connsiteY0-532" fmla="*/ 1706894 h 3291854"/>
              <a:gd name="connsiteX1-533" fmla="*/ 1625600 w 5466080"/>
              <a:gd name="connsiteY1-534" fmla="*/ 1706894 h 3291854"/>
              <a:gd name="connsiteX2-535" fmla="*/ 1786475 w 5466080"/>
              <a:gd name="connsiteY2-536" fmla="*/ 1425187 h 3291854"/>
              <a:gd name="connsiteX3-537" fmla="*/ 2133600 w 5466080"/>
              <a:gd name="connsiteY3-538" fmla="*/ 1595134 h 3291854"/>
              <a:gd name="connsiteX4-539" fmla="*/ 2397760 w 5466080"/>
              <a:gd name="connsiteY4-540" fmla="*/ 14 h 3291854"/>
              <a:gd name="connsiteX5-541" fmla="*/ 2804160 w 5466080"/>
              <a:gd name="connsiteY5-542" fmla="*/ 3291854 h 3291854"/>
              <a:gd name="connsiteX6-543" fmla="*/ 3048000 w 5466080"/>
              <a:gd name="connsiteY6-544" fmla="*/ 1666254 h 3291854"/>
              <a:gd name="connsiteX7-545" fmla="*/ 3364972 w 5466080"/>
              <a:gd name="connsiteY7-546" fmla="*/ 1936392 h 3291854"/>
              <a:gd name="connsiteX8-547" fmla="*/ 3661426 w 5466080"/>
              <a:gd name="connsiteY8-548" fmla="*/ 1198894 h 3291854"/>
              <a:gd name="connsiteX9-549" fmla="*/ 3867911 w 5466080"/>
              <a:gd name="connsiteY9-550" fmla="*/ 1583002 h 3291854"/>
              <a:gd name="connsiteX10-551" fmla="*/ 4003040 w 5466080"/>
              <a:gd name="connsiteY10-552" fmla="*/ 1666254 h 3291854"/>
              <a:gd name="connsiteX11" fmla="*/ 5466080 w 5466080"/>
              <a:gd name="connsiteY11" fmla="*/ 1666254 h 3291854"/>
              <a:gd name="connsiteX0-553" fmla="*/ 0 w 5466080"/>
              <a:gd name="connsiteY0-554" fmla="*/ 1706894 h 3291854"/>
              <a:gd name="connsiteX1-555" fmla="*/ 1625600 w 5466080"/>
              <a:gd name="connsiteY1-556" fmla="*/ 1706894 h 3291854"/>
              <a:gd name="connsiteX2-557" fmla="*/ 1673154 w 5466080"/>
              <a:gd name="connsiteY2-558" fmla="*/ 1655617 h 3291854"/>
              <a:gd name="connsiteX3-559" fmla="*/ 1786475 w 5466080"/>
              <a:gd name="connsiteY3-560" fmla="*/ 1425187 h 3291854"/>
              <a:gd name="connsiteX4-561" fmla="*/ 2133600 w 5466080"/>
              <a:gd name="connsiteY4-562" fmla="*/ 1595134 h 3291854"/>
              <a:gd name="connsiteX5-563" fmla="*/ 2397760 w 5466080"/>
              <a:gd name="connsiteY5-564" fmla="*/ 14 h 3291854"/>
              <a:gd name="connsiteX6-565" fmla="*/ 2804160 w 5466080"/>
              <a:gd name="connsiteY6-566" fmla="*/ 3291854 h 3291854"/>
              <a:gd name="connsiteX7-567" fmla="*/ 3048000 w 5466080"/>
              <a:gd name="connsiteY7-568" fmla="*/ 1666254 h 3291854"/>
              <a:gd name="connsiteX8-569" fmla="*/ 3364972 w 5466080"/>
              <a:gd name="connsiteY8-570" fmla="*/ 1936392 h 3291854"/>
              <a:gd name="connsiteX9-571" fmla="*/ 3661426 w 5466080"/>
              <a:gd name="connsiteY9-572" fmla="*/ 1198894 h 3291854"/>
              <a:gd name="connsiteX10-573" fmla="*/ 3867911 w 5466080"/>
              <a:gd name="connsiteY10-574" fmla="*/ 1583002 h 3291854"/>
              <a:gd name="connsiteX11-575" fmla="*/ 4003040 w 5466080"/>
              <a:gd name="connsiteY11-576" fmla="*/ 1666254 h 3291854"/>
              <a:gd name="connsiteX12" fmla="*/ 5466080 w 5466080"/>
              <a:gd name="connsiteY12" fmla="*/ 1666254 h 3291854"/>
              <a:gd name="connsiteX0-577" fmla="*/ 0 w 5466080"/>
              <a:gd name="connsiteY0-578" fmla="*/ 1706894 h 3291854"/>
              <a:gd name="connsiteX1-579" fmla="*/ 1625600 w 5466080"/>
              <a:gd name="connsiteY1-580" fmla="*/ 1706894 h 3291854"/>
              <a:gd name="connsiteX2-581" fmla="*/ 1686486 w 5466080"/>
              <a:gd name="connsiteY2-582" fmla="*/ 1660458 h 3291854"/>
              <a:gd name="connsiteX3-583" fmla="*/ 1786475 w 5466080"/>
              <a:gd name="connsiteY3-584" fmla="*/ 1425187 h 3291854"/>
              <a:gd name="connsiteX4-585" fmla="*/ 2133600 w 5466080"/>
              <a:gd name="connsiteY4-586" fmla="*/ 1595134 h 3291854"/>
              <a:gd name="connsiteX5-587" fmla="*/ 2397760 w 5466080"/>
              <a:gd name="connsiteY5-588" fmla="*/ 14 h 3291854"/>
              <a:gd name="connsiteX6-589" fmla="*/ 2804160 w 5466080"/>
              <a:gd name="connsiteY6-590" fmla="*/ 3291854 h 3291854"/>
              <a:gd name="connsiteX7-591" fmla="*/ 3048000 w 5466080"/>
              <a:gd name="connsiteY7-592" fmla="*/ 1666254 h 3291854"/>
              <a:gd name="connsiteX8-593" fmla="*/ 3364972 w 5466080"/>
              <a:gd name="connsiteY8-594" fmla="*/ 1936392 h 3291854"/>
              <a:gd name="connsiteX9-595" fmla="*/ 3661426 w 5466080"/>
              <a:gd name="connsiteY9-596" fmla="*/ 1198894 h 3291854"/>
              <a:gd name="connsiteX10-597" fmla="*/ 3867911 w 5466080"/>
              <a:gd name="connsiteY10-598" fmla="*/ 1583002 h 3291854"/>
              <a:gd name="connsiteX11-599" fmla="*/ 4003040 w 5466080"/>
              <a:gd name="connsiteY11-600" fmla="*/ 1666254 h 3291854"/>
              <a:gd name="connsiteX12-601" fmla="*/ 5466080 w 5466080"/>
              <a:gd name="connsiteY12-602" fmla="*/ 1666254 h 3291854"/>
              <a:gd name="connsiteX0-603" fmla="*/ 0 w 5466080"/>
              <a:gd name="connsiteY0-604" fmla="*/ 1706894 h 3291854"/>
              <a:gd name="connsiteX1-605" fmla="*/ 1625600 w 5466080"/>
              <a:gd name="connsiteY1-606" fmla="*/ 1706894 h 3291854"/>
              <a:gd name="connsiteX2-607" fmla="*/ 1686486 w 5466080"/>
              <a:gd name="connsiteY2-608" fmla="*/ 1660458 h 3291854"/>
              <a:gd name="connsiteX3-609" fmla="*/ 1786475 w 5466080"/>
              <a:gd name="connsiteY3-610" fmla="*/ 1425187 h 3291854"/>
              <a:gd name="connsiteX4-611" fmla="*/ 2133600 w 5466080"/>
              <a:gd name="connsiteY4-612" fmla="*/ 1595134 h 3291854"/>
              <a:gd name="connsiteX5-613" fmla="*/ 2397760 w 5466080"/>
              <a:gd name="connsiteY5-614" fmla="*/ 14 h 3291854"/>
              <a:gd name="connsiteX6-615" fmla="*/ 2804160 w 5466080"/>
              <a:gd name="connsiteY6-616" fmla="*/ 3291854 h 3291854"/>
              <a:gd name="connsiteX7-617" fmla="*/ 3048000 w 5466080"/>
              <a:gd name="connsiteY7-618" fmla="*/ 1666254 h 3291854"/>
              <a:gd name="connsiteX8-619" fmla="*/ 3364972 w 5466080"/>
              <a:gd name="connsiteY8-620" fmla="*/ 1936392 h 3291854"/>
              <a:gd name="connsiteX9-621" fmla="*/ 3661426 w 5466080"/>
              <a:gd name="connsiteY9-622" fmla="*/ 1198894 h 3291854"/>
              <a:gd name="connsiteX10-623" fmla="*/ 3867911 w 5466080"/>
              <a:gd name="connsiteY10-624" fmla="*/ 1583002 h 3291854"/>
              <a:gd name="connsiteX11-625" fmla="*/ 4003040 w 5466080"/>
              <a:gd name="connsiteY11-626" fmla="*/ 1666254 h 3291854"/>
              <a:gd name="connsiteX12-627" fmla="*/ 5466080 w 5466080"/>
              <a:gd name="connsiteY12-628" fmla="*/ 1666254 h 3291854"/>
              <a:gd name="connsiteX0-629" fmla="*/ 0 w 5466080"/>
              <a:gd name="connsiteY0-630" fmla="*/ 1706894 h 3291854"/>
              <a:gd name="connsiteX1-631" fmla="*/ 1625600 w 5466080"/>
              <a:gd name="connsiteY1-632" fmla="*/ 1706894 h 3291854"/>
              <a:gd name="connsiteX2-633" fmla="*/ 1686486 w 5466080"/>
              <a:gd name="connsiteY2-634" fmla="*/ 1660458 h 3291854"/>
              <a:gd name="connsiteX3-635" fmla="*/ 1786475 w 5466080"/>
              <a:gd name="connsiteY3-636" fmla="*/ 1425187 h 3291854"/>
              <a:gd name="connsiteX4-637" fmla="*/ 2133600 w 5466080"/>
              <a:gd name="connsiteY4-638" fmla="*/ 1595134 h 3291854"/>
              <a:gd name="connsiteX5-639" fmla="*/ 2397760 w 5466080"/>
              <a:gd name="connsiteY5-640" fmla="*/ 14 h 3291854"/>
              <a:gd name="connsiteX6-641" fmla="*/ 2804160 w 5466080"/>
              <a:gd name="connsiteY6-642" fmla="*/ 3291854 h 3291854"/>
              <a:gd name="connsiteX7-643" fmla="*/ 3048000 w 5466080"/>
              <a:gd name="connsiteY7-644" fmla="*/ 1666254 h 3291854"/>
              <a:gd name="connsiteX8-645" fmla="*/ 3364972 w 5466080"/>
              <a:gd name="connsiteY8-646" fmla="*/ 1936392 h 3291854"/>
              <a:gd name="connsiteX9-647" fmla="*/ 3661426 w 5466080"/>
              <a:gd name="connsiteY9-648" fmla="*/ 1198894 h 3291854"/>
              <a:gd name="connsiteX10-649" fmla="*/ 3867911 w 5466080"/>
              <a:gd name="connsiteY10-650" fmla="*/ 1583002 h 3291854"/>
              <a:gd name="connsiteX11-651" fmla="*/ 4003040 w 5466080"/>
              <a:gd name="connsiteY11-652" fmla="*/ 1666254 h 3291854"/>
              <a:gd name="connsiteX12-653" fmla="*/ 5466080 w 5466080"/>
              <a:gd name="connsiteY12-654" fmla="*/ 1666254 h 3291854"/>
              <a:gd name="connsiteX0-655" fmla="*/ 0 w 5466080"/>
              <a:gd name="connsiteY0-656" fmla="*/ 1706894 h 3291854"/>
              <a:gd name="connsiteX1-657" fmla="*/ 1625600 w 5466080"/>
              <a:gd name="connsiteY1-658" fmla="*/ 1706894 h 3291854"/>
              <a:gd name="connsiteX2-659" fmla="*/ 1686486 w 5466080"/>
              <a:gd name="connsiteY2-660" fmla="*/ 1660458 h 3291854"/>
              <a:gd name="connsiteX3-661" fmla="*/ 1786475 w 5466080"/>
              <a:gd name="connsiteY3-662" fmla="*/ 1425187 h 3291854"/>
              <a:gd name="connsiteX4-663" fmla="*/ 2133600 w 5466080"/>
              <a:gd name="connsiteY4-664" fmla="*/ 1595134 h 3291854"/>
              <a:gd name="connsiteX5-665" fmla="*/ 2397760 w 5466080"/>
              <a:gd name="connsiteY5-666" fmla="*/ 14 h 3291854"/>
              <a:gd name="connsiteX6-667" fmla="*/ 2804160 w 5466080"/>
              <a:gd name="connsiteY6-668" fmla="*/ 3291854 h 3291854"/>
              <a:gd name="connsiteX7-669" fmla="*/ 3048000 w 5466080"/>
              <a:gd name="connsiteY7-670" fmla="*/ 1666254 h 3291854"/>
              <a:gd name="connsiteX8-671" fmla="*/ 3364972 w 5466080"/>
              <a:gd name="connsiteY8-672" fmla="*/ 1936392 h 3291854"/>
              <a:gd name="connsiteX9-673" fmla="*/ 3661426 w 5466080"/>
              <a:gd name="connsiteY9-674" fmla="*/ 1198894 h 3291854"/>
              <a:gd name="connsiteX10-675" fmla="*/ 3867911 w 5466080"/>
              <a:gd name="connsiteY10-676" fmla="*/ 1583002 h 3291854"/>
              <a:gd name="connsiteX11-677" fmla="*/ 4003040 w 5466080"/>
              <a:gd name="connsiteY11-678" fmla="*/ 1666254 h 3291854"/>
              <a:gd name="connsiteX12-679" fmla="*/ 5466080 w 5466080"/>
              <a:gd name="connsiteY12-680" fmla="*/ 1666254 h 3291854"/>
              <a:gd name="connsiteX0-681" fmla="*/ 0 w 5466080"/>
              <a:gd name="connsiteY0-682" fmla="*/ 1706894 h 3291854"/>
              <a:gd name="connsiteX1-683" fmla="*/ 1625600 w 5466080"/>
              <a:gd name="connsiteY1-684" fmla="*/ 1706894 h 3291854"/>
              <a:gd name="connsiteX2-685" fmla="*/ 1686486 w 5466080"/>
              <a:gd name="connsiteY2-686" fmla="*/ 1660458 h 3291854"/>
              <a:gd name="connsiteX3-687" fmla="*/ 1786475 w 5466080"/>
              <a:gd name="connsiteY3-688" fmla="*/ 1425187 h 3291854"/>
              <a:gd name="connsiteX4-689" fmla="*/ 2133600 w 5466080"/>
              <a:gd name="connsiteY4-690" fmla="*/ 1595134 h 3291854"/>
              <a:gd name="connsiteX5-691" fmla="*/ 2397760 w 5466080"/>
              <a:gd name="connsiteY5-692" fmla="*/ 14 h 3291854"/>
              <a:gd name="connsiteX6-693" fmla="*/ 2804160 w 5466080"/>
              <a:gd name="connsiteY6-694" fmla="*/ 3291854 h 3291854"/>
              <a:gd name="connsiteX7-695" fmla="*/ 3048000 w 5466080"/>
              <a:gd name="connsiteY7-696" fmla="*/ 1666254 h 3291854"/>
              <a:gd name="connsiteX8-697" fmla="*/ 3364972 w 5466080"/>
              <a:gd name="connsiteY8-698" fmla="*/ 1936392 h 3291854"/>
              <a:gd name="connsiteX9-699" fmla="*/ 3661426 w 5466080"/>
              <a:gd name="connsiteY9-700" fmla="*/ 1198894 h 3291854"/>
              <a:gd name="connsiteX10-701" fmla="*/ 3867911 w 5466080"/>
              <a:gd name="connsiteY10-702" fmla="*/ 1583002 h 3291854"/>
              <a:gd name="connsiteX11-703" fmla="*/ 4003040 w 5466080"/>
              <a:gd name="connsiteY11-704" fmla="*/ 1666254 h 3291854"/>
              <a:gd name="connsiteX12-705" fmla="*/ 5466080 w 5466080"/>
              <a:gd name="connsiteY12-706" fmla="*/ 1666254 h 3291854"/>
              <a:gd name="connsiteX0-707" fmla="*/ 0 w 7752501"/>
              <a:gd name="connsiteY0-708" fmla="*/ 1704474 h 3291854"/>
              <a:gd name="connsiteX1-709" fmla="*/ 3912021 w 7752501"/>
              <a:gd name="connsiteY1-710" fmla="*/ 1706894 h 3291854"/>
              <a:gd name="connsiteX2-711" fmla="*/ 3972907 w 7752501"/>
              <a:gd name="connsiteY2-712" fmla="*/ 1660458 h 3291854"/>
              <a:gd name="connsiteX3-713" fmla="*/ 4072896 w 7752501"/>
              <a:gd name="connsiteY3-714" fmla="*/ 1425187 h 3291854"/>
              <a:gd name="connsiteX4-715" fmla="*/ 4420021 w 7752501"/>
              <a:gd name="connsiteY4-716" fmla="*/ 1595134 h 3291854"/>
              <a:gd name="connsiteX5-717" fmla="*/ 4684181 w 7752501"/>
              <a:gd name="connsiteY5-718" fmla="*/ 14 h 3291854"/>
              <a:gd name="connsiteX6-719" fmla="*/ 5090581 w 7752501"/>
              <a:gd name="connsiteY6-720" fmla="*/ 3291854 h 3291854"/>
              <a:gd name="connsiteX7-721" fmla="*/ 5334421 w 7752501"/>
              <a:gd name="connsiteY7-722" fmla="*/ 1666254 h 3291854"/>
              <a:gd name="connsiteX8-723" fmla="*/ 5651393 w 7752501"/>
              <a:gd name="connsiteY8-724" fmla="*/ 1936392 h 3291854"/>
              <a:gd name="connsiteX9-725" fmla="*/ 5947847 w 7752501"/>
              <a:gd name="connsiteY9-726" fmla="*/ 1198894 h 3291854"/>
              <a:gd name="connsiteX10-727" fmla="*/ 6154332 w 7752501"/>
              <a:gd name="connsiteY10-728" fmla="*/ 1583002 h 3291854"/>
              <a:gd name="connsiteX11-729" fmla="*/ 6289461 w 7752501"/>
              <a:gd name="connsiteY11-730" fmla="*/ 1666254 h 3291854"/>
              <a:gd name="connsiteX12-731" fmla="*/ 7752501 w 7752501"/>
              <a:gd name="connsiteY12-732" fmla="*/ 1666254 h 3291854"/>
              <a:gd name="connsiteX0-733" fmla="*/ 0 w 7752501"/>
              <a:gd name="connsiteY0-734" fmla="*/ 1704474 h 3291854"/>
              <a:gd name="connsiteX1-735" fmla="*/ 3912021 w 7752501"/>
              <a:gd name="connsiteY1-736" fmla="*/ 1706894 h 3291854"/>
              <a:gd name="connsiteX2-737" fmla="*/ 3972907 w 7752501"/>
              <a:gd name="connsiteY2-738" fmla="*/ 1660458 h 3291854"/>
              <a:gd name="connsiteX3-739" fmla="*/ 4072896 w 7752501"/>
              <a:gd name="connsiteY3-740" fmla="*/ 1425187 h 3291854"/>
              <a:gd name="connsiteX4-741" fmla="*/ 4420021 w 7752501"/>
              <a:gd name="connsiteY4-742" fmla="*/ 1595134 h 3291854"/>
              <a:gd name="connsiteX5-743" fmla="*/ 4684181 w 7752501"/>
              <a:gd name="connsiteY5-744" fmla="*/ 14 h 3291854"/>
              <a:gd name="connsiteX6-745" fmla="*/ 5090581 w 7752501"/>
              <a:gd name="connsiteY6-746" fmla="*/ 3291854 h 3291854"/>
              <a:gd name="connsiteX7-747" fmla="*/ 5334421 w 7752501"/>
              <a:gd name="connsiteY7-748" fmla="*/ 1666254 h 3291854"/>
              <a:gd name="connsiteX8-749" fmla="*/ 5651393 w 7752501"/>
              <a:gd name="connsiteY8-750" fmla="*/ 1936392 h 3291854"/>
              <a:gd name="connsiteX9-751" fmla="*/ 5947847 w 7752501"/>
              <a:gd name="connsiteY9-752" fmla="*/ 1198894 h 3291854"/>
              <a:gd name="connsiteX10-753" fmla="*/ 6154332 w 7752501"/>
              <a:gd name="connsiteY10-754" fmla="*/ 1583002 h 3291854"/>
              <a:gd name="connsiteX11-755" fmla="*/ 6289461 w 7752501"/>
              <a:gd name="connsiteY11-756" fmla="*/ 1666254 h 3291854"/>
              <a:gd name="connsiteX12-757" fmla="*/ 7752501 w 7752501"/>
              <a:gd name="connsiteY12-758" fmla="*/ 1666254 h 3291854"/>
              <a:gd name="connsiteX0-759" fmla="*/ 0 w 7752501"/>
              <a:gd name="connsiteY0-760" fmla="*/ 1704474 h 3291854"/>
              <a:gd name="connsiteX1-761" fmla="*/ 1550500 w 7752501"/>
              <a:gd name="connsiteY1-762" fmla="*/ 1706208 h 3291854"/>
              <a:gd name="connsiteX2-763" fmla="*/ 3912021 w 7752501"/>
              <a:gd name="connsiteY2-764" fmla="*/ 1706894 h 3291854"/>
              <a:gd name="connsiteX3-765" fmla="*/ 3972907 w 7752501"/>
              <a:gd name="connsiteY3-766" fmla="*/ 1660458 h 3291854"/>
              <a:gd name="connsiteX4-767" fmla="*/ 4072896 w 7752501"/>
              <a:gd name="connsiteY4-768" fmla="*/ 1425187 h 3291854"/>
              <a:gd name="connsiteX5-769" fmla="*/ 4420021 w 7752501"/>
              <a:gd name="connsiteY5-770" fmla="*/ 1595134 h 3291854"/>
              <a:gd name="connsiteX6-771" fmla="*/ 4684181 w 7752501"/>
              <a:gd name="connsiteY6-772" fmla="*/ 14 h 3291854"/>
              <a:gd name="connsiteX7-773" fmla="*/ 5090581 w 7752501"/>
              <a:gd name="connsiteY7-774" fmla="*/ 3291854 h 3291854"/>
              <a:gd name="connsiteX8-775" fmla="*/ 5334421 w 7752501"/>
              <a:gd name="connsiteY8-776" fmla="*/ 1666254 h 3291854"/>
              <a:gd name="connsiteX9-777" fmla="*/ 5651393 w 7752501"/>
              <a:gd name="connsiteY9-778" fmla="*/ 1936392 h 3291854"/>
              <a:gd name="connsiteX10-779" fmla="*/ 5947847 w 7752501"/>
              <a:gd name="connsiteY10-780" fmla="*/ 1198894 h 3291854"/>
              <a:gd name="connsiteX11-781" fmla="*/ 6154332 w 7752501"/>
              <a:gd name="connsiteY11-782" fmla="*/ 1583002 h 3291854"/>
              <a:gd name="connsiteX12-783" fmla="*/ 6289461 w 7752501"/>
              <a:gd name="connsiteY12-784" fmla="*/ 1666254 h 3291854"/>
              <a:gd name="connsiteX13" fmla="*/ 7752501 w 7752501"/>
              <a:gd name="connsiteY13" fmla="*/ 1666254 h 3291854"/>
              <a:gd name="connsiteX0-785" fmla="*/ 0 w 7752501"/>
              <a:gd name="connsiteY0-786" fmla="*/ 1704474 h 3291854"/>
              <a:gd name="connsiteX1-787" fmla="*/ 195979 w 7752501"/>
              <a:gd name="connsiteY1-788" fmla="*/ 1961810 h 3291854"/>
              <a:gd name="connsiteX2-789" fmla="*/ 1550500 w 7752501"/>
              <a:gd name="connsiteY2-790" fmla="*/ 1706208 h 3291854"/>
              <a:gd name="connsiteX3-791" fmla="*/ 3912021 w 7752501"/>
              <a:gd name="connsiteY3-792" fmla="*/ 1706894 h 3291854"/>
              <a:gd name="connsiteX4-793" fmla="*/ 3972907 w 7752501"/>
              <a:gd name="connsiteY4-794" fmla="*/ 1660458 h 3291854"/>
              <a:gd name="connsiteX5-795" fmla="*/ 4072896 w 7752501"/>
              <a:gd name="connsiteY5-796" fmla="*/ 1425187 h 3291854"/>
              <a:gd name="connsiteX6-797" fmla="*/ 4420021 w 7752501"/>
              <a:gd name="connsiteY6-798" fmla="*/ 1595134 h 3291854"/>
              <a:gd name="connsiteX7-799" fmla="*/ 4684181 w 7752501"/>
              <a:gd name="connsiteY7-800" fmla="*/ 14 h 3291854"/>
              <a:gd name="connsiteX8-801" fmla="*/ 5090581 w 7752501"/>
              <a:gd name="connsiteY8-802" fmla="*/ 3291854 h 3291854"/>
              <a:gd name="connsiteX9-803" fmla="*/ 5334421 w 7752501"/>
              <a:gd name="connsiteY9-804" fmla="*/ 1666254 h 3291854"/>
              <a:gd name="connsiteX10-805" fmla="*/ 5651393 w 7752501"/>
              <a:gd name="connsiteY10-806" fmla="*/ 1936392 h 3291854"/>
              <a:gd name="connsiteX11-807" fmla="*/ 5947847 w 7752501"/>
              <a:gd name="connsiteY11-808" fmla="*/ 1198894 h 3291854"/>
              <a:gd name="connsiteX12-809" fmla="*/ 6154332 w 7752501"/>
              <a:gd name="connsiteY12-810" fmla="*/ 1583002 h 3291854"/>
              <a:gd name="connsiteX13-811" fmla="*/ 6289461 w 7752501"/>
              <a:gd name="connsiteY13-812" fmla="*/ 1666254 h 3291854"/>
              <a:gd name="connsiteX14" fmla="*/ 7752501 w 7752501"/>
              <a:gd name="connsiteY14" fmla="*/ 1666254 h 3291854"/>
              <a:gd name="connsiteX0-813" fmla="*/ 0 w 7752501"/>
              <a:gd name="connsiteY0-814" fmla="*/ 1704474 h 3291854"/>
              <a:gd name="connsiteX1-815" fmla="*/ 217310 w 7752501"/>
              <a:gd name="connsiteY1-816" fmla="*/ 1899846 h 3291854"/>
              <a:gd name="connsiteX2-817" fmla="*/ 1550500 w 7752501"/>
              <a:gd name="connsiteY2-818" fmla="*/ 1706208 h 3291854"/>
              <a:gd name="connsiteX3-819" fmla="*/ 3912021 w 7752501"/>
              <a:gd name="connsiteY3-820" fmla="*/ 1706894 h 3291854"/>
              <a:gd name="connsiteX4-821" fmla="*/ 3972907 w 7752501"/>
              <a:gd name="connsiteY4-822" fmla="*/ 1660458 h 3291854"/>
              <a:gd name="connsiteX5-823" fmla="*/ 4072896 w 7752501"/>
              <a:gd name="connsiteY5-824" fmla="*/ 1425187 h 3291854"/>
              <a:gd name="connsiteX6-825" fmla="*/ 4420021 w 7752501"/>
              <a:gd name="connsiteY6-826" fmla="*/ 1595134 h 3291854"/>
              <a:gd name="connsiteX7-827" fmla="*/ 4684181 w 7752501"/>
              <a:gd name="connsiteY7-828" fmla="*/ 14 h 3291854"/>
              <a:gd name="connsiteX8-829" fmla="*/ 5090581 w 7752501"/>
              <a:gd name="connsiteY8-830" fmla="*/ 3291854 h 3291854"/>
              <a:gd name="connsiteX9-831" fmla="*/ 5334421 w 7752501"/>
              <a:gd name="connsiteY9-832" fmla="*/ 1666254 h 3291854"/>
              <a:gd name="connsiteX10-833" fmla="*/ 5651393 w 7752501"/>
              <a:gd name="connsiteY10-834" fmla="*/ 1936392 h 3291854"/>
              <a:gd name="connsiteX11-835" fmla="*/ 5947847 w 7752501"/>
              <a:gd name="connsiteY11-836" fmla="*/ 1198894 h 3291854"/>
              <a:gd name="connsiteX12-837" fmla="*/ 6154332 w 7752501"/>
              <a:gd name="connsiteY12-838" fmla="*/ 1583002 h 3291854"/>
              <a:gd name="connsiteX13-839" fmla="*/ 6289461 w 7752501"/>
              <a:gd name="connsiteY13-840" fmla="*/ 1666254 h 3291854"/>
              <a:gd name="connsiteX14-841" fmla="*/ 7752501 w 7752501"/>
              <a:gd name="connsiteY14-842" fmla="*/ 1666254 h 3291854"/>
              <a:gd name="connsiteX0-843" fmla="*/ 0 w 7752501"/>
              <a:gd name="connsiteY0-844" fmla="*/ 1704474 h 3291854"/>
              <a:gd name="connsiteX1-845" fmla="*/ 217310 w 7752501"/>
              <a:gd name="connsiteY1-846" fmla="*/ 1899846 h 3291854"/>
              <a:gd name="connsiteX2-847" fmla="*/ 419955 w 7752501"/>
              <a:gd name="connsiteY2-848" fmla="*/ 1721699 h 3291854"/>
              <a:gd name="connsiteX3-849" fmla="*/ 1550500 w 7752501"/>
              <a:gd name="connsiteY3-850" fmla="*/ 1706208 h 3291854"/>
              <a:gd name="connsiteX4-851" fmla="*/ 3912021 w 7752501"/>
              <a:gd name="connsiteY4-852" fmla="*/ 1706894 h 3291854"/>
              <a:gd name="connsiteX5-853" fmla="*/ 3972907 w 7752501"/>
              <a:gd name="connsiteY5-854" fmla="*/ 1660458 h 3291854"/>
              <a:gd name="connsiteX6-855" fmla="*/ 4072896 w 7752501"/>
              <a:gd name="connsiteY6-856" fmla="*/ 1425187 h 3291854"/>
              <a:gd name="connsiteX7-857" fmla="*/ 4420021 w 7752501"/>
              <a:gd name="connsiteY7-858" fmla="*/ 1595134 h 3291854"/>
              <a:gd name="connsiteX8-859" fmla="*/ 4684181 w 7752501"/>
              <a:gd name="connsiteY8-860" fmla="*/ 14 h 3291854"/>
              <a:gd name="connsiteX9-861" fmla="*/ 5090581 w 7752501"/>
              <a:gd name="connsiteY9-862" fmla="*/ 3291854 h 3291854"/>
              <a:gd name="connsiteX10-863" fmla="*/ 5334421 w 7752501"/>
              <a:gd name="connsiteY10-864" fmla="*/ 1666254 h 3291854"/>
              <a:gd name="connsiteX11-865" fmla="*/ 5651393 w 7752501"/>
              <a:gd name="connsiteY11-866" fmla="*/ 1936392 h 3291854"/>
              <a:gd name="connsiteX12-867" fmla="*/ 5947847 w 7752501"/>
              <a:gd name="connsiteY12-868" fmla="*/ 1198894 h 3291854"/>
              <a:gd name="connsiteX13-869" fmla="*/ 6154332 w 7752501"/>
              <a:gd name="connsiteY13-870" fmla="*/ 1583002 h 3291854"/>
              <a:gd name="connsiteX14-871" fmla="*/ 6289461 w 7752501"/>
              <a:gd name="connsiteY14-872" fmla="*/ 1666254 h 3291854"/>
              <a:gd name="connsiteX15" fmla="*/ 7752501 w 7752501"/>
              <a:gd name="connsiteY15" fmla="*/ 1666254 h 3291854"/>
              <a:gd name="connsiteX0-873" fmla="*/ 0 w 7752501"/>
              <a:gd name="connsiteY0-874" fmla="*/ 1704474 h 3291854"/>
              <a:gd name="connsiteX1-875" fmla="*/ 217310 w 7752501"/>
              <a:gd name="connsiteY1-876" fmla="*/ 1899846 h 3291854"/>
              <a:gd name="connsiteX2-877" fmla="*/ 419955 w 7752501"/>
              <a:gd name="connsiteY2-878" fmla="*/ 1721699 h 3291854"/>
              <a:gd name="connsiteX3-879" fmla="*/ 707924 w 7752501"/>
              <a:gd name="connsiteY3-880" fmla="*/ 2682142 h 3291854"/>
              <a:gd name="connsiteX4-881" fmla="*/ 1550500 w 7752501"/>
              <a:gd name="connsiteY4-882" fmla="*/ 1706208 h 3291854"/>
              <a:gd name="connsiteX5-883" fmla="*/ 3912021 w 7752501"/>
              <a:gd name="connsiteY5-884" fmla="*/ 1706894 h 3291854"/>
              <a:gd name="connsiteX6-885" fmla="*/ 3972907 w 7752501"/>
              <a:gd name="connsiteY6-886" fmla="*/ 1660458 h 3291854"/>
              <a:gd name="connsiteX7-887" fmla="*/ 4072896 w 7752501"/>
              <a:gd name="connsiteY7-888" fmla="*/ 1425187 h 3291854"/>
              <a:gd name="connsiteX8-889" fmla="*/ 4420021 w 7752501"/>
              <a:gd name="connsiteY8-890" fmla="*/ 1595134 h 3291854"/>
              <a:gd name="connsiteX9-891" fmla="*/ 4684181 w 7752501"/>
              <a:gd name="connsiteY9-892" fmla="*/ 14 h 3291854"/>
              <a:gd name="connsiteX10-893" fmla="*/ 5090581 w 7752501"/>
              <a:gd name="connsiteY10-894" fmla="*/ 3291854 h 3291854"/>
              <a:gd name="connsiteX11-895" fmla="*/ 5334421 w 7752501"/>
              <a:gd name="connsiteY11-896" fmla="*/ 1666254 h 3291854"/>
              <a:gd name="connsiteX12-897" fmla="*/ 5651393 w 7752501"/>
              <a:gd name="connsiteY12-898" fmla="*/ 1936392 h 3291854"/>
              <a:gd name="connsiteX13-899" fmla="*/ 5947847 w 7752501"/>
              <a:gd name="connsiteY13-900" fmla="*/ 1198894 h 3291854"/>
              <a:gd name="connsiteX14-901" fmla="*/ 6154332 w 7752501"/>
              <a:gd name="connsiteY14-902" fmla="*/ 1583002 h 3291854"/>
              <a:gd name="connsiteX15-903" fmla="*/ 6289461 w 7752501"/>
              <a:gd name="connsiteY15-904" fmla="*/ 1666254 h 3291854"/>
              <a:gd name="connsiteX16" fmla="*/ 7752501 w 7752501"/>
              <a:gd name="connsiteY16" fmla="*/ 1666254 h 3291854"/>
              <a:gd name="connsiteX0-905" fmla="*/ 0 w 7752501"/>
              <a:gd name="connsiteY0-906" fmla="*/ 1704474 h 3291854"/>
              <a:gd name="connsiteX1-907" fmla="*/ 217310 w 7752501"/>
              <a:gd name="connsiteY1-908" fmla="*/ 1899846 h 3291854"/>
              <a:gd name="connsiteX2-909" fmla="*/ 419955 w 7752501"/>
              <a:gd name="connsiteY2-910" fmla="*/ 1721699 h 3291854"/>
              <a:gd name="connsiteX3-911" fmla="*/ 707924 w 7752501"/>
              <a:gd name="connsiteY3-912" fmla="*/ 2682142 h 3291854"/>
              <a:gd name="connsiteX4-913" fmla="*/ 1027890 w 7752501"/>
              <a:gd name="connsiteY4-914" fmla="*/ 854203 h 3291854"/>
              <a:gd name="connsiteX5-915" fmla="*/ 1550500 w 7752501"/>
              <a:gd name="connsiteY5-916" fmla="*/ 1706208 h 3291854"/>
              <a:gd name="connsiteX6-917" fmla="*/ 3912021 w 7752501"/>
              <a:gd name="connsiteY6-918" fmla="*/ 1706894 h 3291854"/>
              <a:gd name="connsiteX7-919" fmla="*/ 3972907 w 7752501"/>
              <a:gd name="connsiteY7-920" fmla="*/ 1660458 h 3291854"/>
              <a:gd name="connsiteX8-921" fmla="*/ 4072896 w 7752501"/>
              <a:gd name="connsiteY8-922" fmla="*/ 1425187 h 3291854"/>
              <a:gd name="connsiteX9-923" fmla="*/ 4420021 w 7752501"/>
              <a:gd name="connsiteY9-924" fmla="*/ 1595134 h 3291854"/>
              <a:gd name="connsiteX10-925" fmla="*/ 4684181 w 7752501"/>
              <a:gd name="connsiteY10-926" fmla="*/ 14 h 3291854"/>
              <a:gd name="connsiteX11-927" fmla="*/ 5090581 w 7752501"/>
              <a:gd name="connsiteY11-928" fmla="*/ 3291854 h 3291854"/>
              <a:gd name="connsiteX12-929" fmla="*/ 5334421 w 7752501"/>
              <a:gd name="connsiteY12-930" fmla="*/ 1666254 h 3291854"/>
              <a:gd name="connsiteX13-931" fmla="*/ 5651393 w 7752501"/>
              <a:gd name="connsiteY13-932" fmla="*/ 1936392 h 3291854"/>
              <a:gd name="connsiteX14-933" fmla="*/ 5947847 w 7752501"/>
              <a:gd name="connsiteY14-934" fmla="*/ 1198894 h 3291854"/>
              <a:gd name="connsiteX15-935" fmla="*/ 6154332 w 7752501"/>
              <a:gd name="connsiteY15-936" fmla="*/ 1583002 h 3291854"/>
              <a:gd name="connsiteX16-937" fmla="*/ 6289461 w 7752501"/>
              <a:gd name="connsiteY16-938" fmla="*/ 1666254 h 3291854"/>
              <a:gd name="connsiteX17" fmla="*/ 7752501 w 7752501"/>
              <a:gd name="connsiteY17" fmla="*/ 1666254 h 3291854"/>
              <a:gd name="connsiteX0-939" fmla="*/ 0 w 7752501"/>
              <a:gd name="connsiteY0-940" fmla="*/ 1704474 h 3291854"/>
              <a:gd name="connsiteX1-941" fmla="*/ 217310 w 7752501"/>
              <a:gd name="connsiteY1-942" fmla="*/ 1899846 h 3291854"/>
              <a:gd name="connsiteX2-943" fmla="*/ 419955 w 7752501"/>
              <a:gd name="connsiteY2-944" fmla="*/ 1721699 h 3291854"/>
              <a:gd name="connsiteX3-945" fmla="*/ 707924 w 7752501"/>
              <a:gd name="connsiteY3-946" fmla="*/ 2682142 h 3291854"/>
              <a:gd name="connsiteX4-947" fmla="*/ 1027890 w 7752501"/>
              <a:gd name="connsiteY4-948" fmla="*/ 854203 h 3291854"/>
              <a:gd name="connsiteX5-949" fmla="*/ 1315859 w 7752501"/>
              <a:gd name="connsiteY5-950" fmla="*/ 1977301 h 3291854"/>
              <a:gd name="connsiteX6-951" fmla="*/ 1550500 w 7752501"/>
              <a:gd name="connsiteY6-952" fmla="*/ 1706208 h 3291854"/>
              <a:gd name="connsiteX7-953" fmla="*/ 3912021 w 7752501"/>
              <a:gd name="connsiteY7-954" fmla="*/ 1706894 h 3291854"/>
              <a:gd name="connsiteX8-955" fmla="*/ 3972907 w 7752501"/>
              <a:gd name="connsiteY8-956" fmla="*/ 1660458 h 3291854"/>
              <a:gd name="connsiteX9-957" fmla="*/ 4072896 w 7752501"/>
              <a:gd name="connsiteY9-958" fmla="*/ 1425187 h 3291854"/>
              <a:gd name="connsiteX10-959" fmla="*/ 4420021 w 7752501"/>
              <a:gd name="connsiteY10-960" fmla="*/ 1595134 h 3291854"/>
              <a:gd name="connsiteX11-961" fmla="*/ 4684181 w 7752501"/>
              <a:gd name="connsiteY11-962" fmla="*/ 14 h 3291854"/>
              <a:gd name="connsiteX12-963" fmla="*/ 5090581 w 7752501"/>
              <a:gd name="connsiteY12-964" fmla="*/ 3291854 h 3291854"/>
              <a:gd name="connsiteX13-965" fmla="*/ 5334421 w 7752501"/>
              <a:gd name="connsiteY13-966" fmla="*/ 1666254 h 3291854"/>
              <a:gd name="connsiteX14-967" fmla="*/ 5651393 w 7752501"/>
              <a:gd name="connsiteY14-968" fmla="*/ 1936392 h 3291854"/>
              <a:gd name="connsiteX15-969" fmla="*/ 5947847 w 7752501"/>
              <a:gd name="connsiteY15-970" fmla="*/ 1198894 h 3291854"/>
              <a:gd name="connsiteX16-971" fmla="*/ 6154332 w 7752501"/>
              <a:gd name="connsiteY16-972" fmla="*/ 1583002 h 3291854"/>
              <a:gd name="connsiteX17-973" fmla="*/ 6289461 w 7752501"/>
              <a:gd name="connsiteY17-974" fmla="*/ 1666254 h 3291854"/>
              <a:gd name="connsiteX18" fmla="*/ 7752501 w 7752501"/>
              <a:gd name="connsiteY18" fmla="*/ 1666254 h 3291854"/>
              <a:gd name="connsiteX0-975" fmla="*/ 0 w 7752501"/>
              <a:gd name="connsiteY0-976" fmla="*/ 1704474 h 3291854"/>
              <a:gd name="connsiteX1-977" fmla="*/ 206644 w 7752501"/>
              <a:gd name="connsiteY1-978" fmla="*/ 1520316 h 3291854"/>
              <a:gd name="connsiteX2-979" fmla="*/ 419955 w 7752501"/>
              <a:gd name="connsiteY2-980" fmla="*/ 1721699 h 3291854"/>
              <a:gd name="connsiteX3-981" fmla="*/ 707924 w 7752501"/>
              <a:gd name="connsiteY3-982" fmla="*/ 2682142 h 3291854"/>
              <a:gd name="connsiteX4-983" fmla="*/ 1027890 w 7752501"/>
              <a:gd name="connsiteY4-984" fmla="*/ 854203 h 3291854"/>
              <a:gd name="connsiteX5-985" fmla="*/ 1315859 w 7752501"/>
              <a:gd name="connsiteY5-986" fmla="*/ 1977301 h 3291854"/>
              <a:gd name="connsiteX6-987" fmla="*/ 1550500 w 7752501"/>
              <a:gd name="connsiteY6-988" fmla="*/ 1706208 h 3291854"/>
              <a:gd name="connsiteX7-989" fmla="*/ 3912021 w 7752501"/>
              <a:gd name="connsiteY7-990" fmla="*/ 1706894 h 3291854"/>
              <a:gd name="connsiteX8-991" fmla="*/ 3972907 w 7752501"/>
              <a:gd name="connsiteY8-992" fmla="*/ 1660458 h 3291854"/>
              <a:gd name="connsiteX9-993" fmla="*/ 4072896 w 7752501"/>
              <a:gd name="connsiteY9-994" fmla="*/ 1425187 h 3291854"/>
              <a:gd name="connsiteX10-995" fmla="*/ 4420021 w 7752501"/>
              <a:gd name="connsiteY10-996" fmla="*/ 1595134 h 3291854"/>
              <a:gd name="connsiteX11-997" fmla="*/ 4684181 w 7752501"/>
              <a:gd name="connsiteY11-998" fmla="*/ 14 h 3291854"/>
              <a:gd name="connsiteX12-999" fmla="*/ 5090581 w 7752501"/>
              <a:gd name="connsiteY12-1000" fmla="*/ 3291854 h 3291854"/>
              <a:gd name="connsiteX13-1001" fmla="*/ 5334421 w 7752501"/>
              <a:gd name="connsiteY13-1002" fmla="*/ 1666254 h 3291854"/>
              <a:gd name="connsiteX14-1003" fmla="*/ 5651393 w 7752501"/>
              <a:gd name="connsiteY14-1004" fmla="*/ 1936392 h 3291854"/>
              <a:gd name="connsiteX15-1005" fmla="*/ 5947847 w 7752501"/>
              <a:gd name="connsiteY15-1006" fmla="*/ 1198894 h 3291854"/>
              <a:gd name="connsiteX16-1007" fmla="*/ 6154332 w 7752501"/>
              <a:gd name="connsiteY16-1008" fmla="*/ 1583002 h 3291854"/>
              <a:gd name="connsiteX17-1009" fmla="*/ 6289461 w 7752501"/>
              <a:gd name="connsiteY17-1010" fmla="*/ 1666254 h 3291854"/>
              <a:gd name="connsiteX18-1011" fmla="*/ 7752501 w 7752501"/>
              <a:gd name="connsiteY18-1012" fmla="*/ 1666254 h 3291854"/>
              <a:gd name="connsiteX0-1013" fmla="*/ 0 w 7752501"/>
              <a:gd name="connsiteY0-1014" fmla="*/ 1704474 h 3291854"/>
              <a:gd name="connsiteX1-1015" fmla="*/ 206644 w 7752501"/>
              <a:gd name="connsiteY1-1016" fmla="*/ 1520316 h 3291854"/>
              <a:gd name="connsiteX2-1017" fmla="*/ 494614 w 7752501"/>
              <a:gd name="connsiteY2-1018" fmla="*/ 1721699 h 3291854"/>
              <a:gd name="connsiteX3-1019" fmla="*/ 707924 w 7752501"/>
              <a:gd name="connsiteY3-1020" fmla="*/ 2682142 h 3291854"/>
              <a:gd name="connsiteX4-1021" fmla="*/ 1027890 w 7752501"/>
              <a:gd name="connsiteY4-1022" fmla="*/ 854203 h 3291854"/>
              <a:gd name="connsiteX5-1023" fmla="*/ 1315859 w 7752501"/>
              <a:gd name="connsiteY5-1024" fmla="*/ 1977301 h 3291854"/>
              <a:gd name="connsiteX6-1025" fmla="*/ 1550500 w 7752501"/>
              <a:gd name="connsiteY6-1026" fmla="*/ 1706208 h 3291854"/>
              <a:gd name="connsiteX7-1027" fmla="*/ 3912021 w 7752501"/>
              <a:gd name="connsiteY7-1028" fmla="*/ 1706894 h 3291854"/>
              <a:gd name="connsiteX8-1029" fmla="*/ 3972907 w 7752501"/>
              <a:gd name="connsiteY8-1030" fmla="*/ 1660458 h 3291854"/>
              <a:gd name="connsiteX9-1031" fmla="*/ 4072896 w 7752501"/>
              <a:gd name="connsiteY9-1032" fmla="*/ 1425187 h 3291854"/>
              <a:gd name="connsiteX10-1033" fmla="*/ 4420021 w 7752501"/>
              <a:gd name="connsiteY10-1034" fmla="*/ 1595134 h 3291854"/>
              <a:gd name="connsiteX11-1035" fmla="*/ 4684181 w 7752501"/>
              <a:gd name="connsiteY11-1036" fmla="*/ 14 h 3291854"/>
              <a:gd name="connsiteX12-1037" fmla="*/ 5090581 w 7752501"/>
              <a:gd name="connsiteY12-1038" fmla="*/ 3291854 h 3291854"/>
              <a:gd name="connsiteX13-1039" fmla="*/ 5334421 w 7752501"/>
              <a:gd name="connsiteY13-1040" fmla="*/ 1666254 h 3291854"/>
              <a:gd name="connsiteX14-1041" fmla="*/ 5651393 w 7752501"/>
              <a:gd name="connsiteY14-1042" fmla="*/ 1936392 h 3291854"/>
              <a:gd name="connsiteX15-1043" fmla="*/ 5947847 w 7752501"/>
              <a:gd name="connsiteY15-1044" fmla="*/ 1198894 h 3291854"/>
              <a:gd name="connsiteX16-1045" fmla="*/ 6154332 w 7752501"/>
              <a:gd name="connsiteY16-1046" fmla="*/ 1583002 h 3291854"/>
              <a:gd name="connsiteX17-1047" fmla="*/ 6289461 w 7752501"/>
              <a:gd name="connsiteY17-1048" fmla="*/ 1666254 h 3291854"/>
              <a:gd name="connsiteX18-1049" fmla="*/ 7752501 w 7752501"/>
              <a:gd name="connsiteY18-1050" fmla="*/ 1666254 h 3291854"/>
              <a:gd name="connsiteX0-1051" fmla="*/ 0 w 7752501"/>
              <a:gd name="connsiteY0-1052" fmla="*/ 1704474 h 3291854"/>
              <a:gd name="connsiteX1-1053" fmla="*/ 206644 w 7752501"/>
              <a:gd name="connsiteY1-1054" fmla="*/ 1520316 h 3291854"/>
              <a:gd name="connsiteX2-1055" fmla="*/ 494614 w 7752501"/>
              <a:gd name="connsiteY2-1056" fmla="*/ 1721699 h 3291854"/>
              <a:gd name="connsiteX3-1057" fmla="*/ 782583 w 7752501"/>
              <a:gd name="connsiteY3-1058" fmla="*/ 2682142 h 3291854"/>
              <a:gd name="connsiteX4-1059" fmla="*/ 1027890 w 7752501"/>
              <a:gd name="connsiteY4-1060" fmla="*/ 854203 h 3291854"/>
              <a:gd name="connsiteX5-1061" fmla="*/ 1315859 w 7752501"/>
              <a:gd name="connsiteY5-1062" fmla="*/ 1977301 h 3291854"/>
              <a:gd name="connsiteX6-1063" fmla="*/ 1550500 w 7752501"/>
              <a:gd name="connsiteY6-1064" fmla="*/ 1706208 h 3291854"/>
              <a:gd name="connsiteX7-1065" fmla="*/ 3912021 w 7752501"/>
              <a:gd name="connsiteY7-1066" fmla="*/ 1706894 h 3291854"/>
              <a:gd name="connsiteX8-1067" fmla="*/ 3972907 w 7752501"/>
              <a:gd name="connsiteY8-1068" fmla="*/ 1660458 h 3291854"/>
              <a:gd name="connsiteX9-1069" fmla="*/ 4072896 w 7752501"/>
              <a:gd name="connsiteY9-1070" fmla="*/ 1425187 h 3291854"/>
              <a:gd name="connsiteX10-1071" fmla="*/ 4420021 w 7752501"/>
              <a:gd name="connsiteY10-1072" fmla="*/ 1595134 h 3291854"/>
              <a:gd name="connsiteX11-1073" fmla="*/ 4684181 w 7752501"/>
              <a:gd name="connsiteY11-1074" fmla="*/ 14 h 3291854"/>
              <a:gd name="connsiteX12-1075" fmla="*/ 5090581 w 7752501"/>
              <a:gd name="connsiteY12-1076" fmla="*/ 3291854 h 3291854"/>
              <a:gd name="connsiteX13-1077" fmla="*/ 5334421 w 7752501"/>
              <a:gd name="connsiteY13-1078" fmla="*/ 1666254 h 3291854"/>
              <a:gd name="connsiteX14-1079" fmla="*/ 5651393 w 7752501"/>
              <a:gd name="connsiteY14-1080" fmla="*/ 1936392 h 3291854"/>
              <a:gd name="connsiteX15-1081" fmla="*/ 5947847 w 7752501"/>
              <a:gd name="connsiteY15-1082" fmla="*/ 1198894 h 3291854"/>
              <a:gd name="connsiteX16-1083" fmla="*/ 6154332 w 7752501"/>
              <a:gd name="connsiteY16-1084" fmla="*/ 1583002 h 3291854"/>
              <a:gd name="connsiteX17-1085" fmla="*/ 6289461 w 7752501"/>
              <a:gd name="connsiteY17-1086" fmla="*/ 1666254 h 3291854"/>
              <a:gd name="connsiteX18-1087" fmla="*/ 7752501 w 7752501"/>
              <a:gd name="connsiteY18-1088" fmla="*/ 1666254 h 3291854"/>
              <a:gd name="connsiteX0-1089" fmla="*/ 0 w 7752501"/>
              <a:gd name="connsiteY0-1090" fmla="*/ 1704474 h 3291854"/>
              <a:gd name="connsiteX1-1091" fmla="*/ 206644 w 7752501"/>
              <a:gd name="connsiteY1-1092" fmla="*/ 1520316 h 3291854"/>
              <a:gd name="connsiteX2-1093" fmla="*/ 494614 w 7752501"/>
              <a:gd name="connsiteY2-1094" fmla="*/ 1721699 h 3291854"/>
              <a:gd name="connsiteX3-1095" fmla="*/ 782583 w 7752501"/>
              <a:gd name="connsiteY3-1096" fmla="*/ 2682142 h 3291854"/>
              <a:gd name="connsiteX4-1097" fmla="*/ 1059886 w 7752501"/>
              <a:gd name="connsiteY4-1098" fmla="*/ 838711 h 3291854"/>
              <a:gd name="connsiteX5-1099" fmla="*/ 1315859 w 7752501"/>
              <a:gd name="connsiteY5-1100" fmla="*/ 1977301 h 3291854"/>
              <a:gd name="connsiteX6-1101" fmla="*/ 1550500 w 7752501"/>
              <a:gd name="connsiteY6-1102" fmla="*/ 1706208 h 3291854"/>
              <a:gd name="connsiteX7-1103" fmla="*/ 3912021 w 7752501"/>
              <a:gd name="connsiteY7-1104" fmla="*/ 1706894 h 3291854"/>
              <a:gd name="connsiteX8-1105" fmla="*/ 3972907 w 7752501"/>
              <a:gd name="connsiteY8-1106" fmla="*/ 1660458 h 3291854"/>
              <a:gd name="connsiteX9-1107" fmla="*/ 4072896 w 7752501"/>
              <a:gd name="connsiteY9-1108" fmla="*/ 1425187 h 3291854"/>
              <a:gd name="connsiteX10-1109" fmla="*/ 4420021 w 7752501"/>
              <a:gd name="connsiteY10-1110" fmla="*/ 1595134 h 3291854"/>
              <a:gd name="connsiteX11-1111" fmla="*/ 4684181 w 7752501"/>
              <a:gd name="connsiteY11-1112" fmla="*/ 14 h 3291854"/>
              <a:gd name="connsiteX12-1113" fmla="*/ 5090581 w 7752501"/>
              <a:gd name="connsiteY12-1114" fmla="*/ 3291854 h 3291854"/>
              <a:gd name="connsiteX13-1115" fmla="*/ 5334421 w 7752501"/>
              <a:gd name="connsiteY13-1116" fmla="*/ 1666254 h 3291854"/>
              <a:gd name="connsiteX14-1117" fmla="*/ 5651393 w 7752501"/>
              <a:gd name="connsiteY14-1118" fmla="*/ 1936392 h 3291854"/>
              <a:gd name="connsiteX15-1119" fmla="*/ 5947847 w 7752501"/>
              <a:gd name="connsiteY15-1120" fmla="*/ 1198894 h 3291854"/>
              <a:gd name="connsiteX16-1121" fmla="*/ 6154332 w 7752501"/>
              <a:gd name="connsiteY16-1122" fmla="*/ 1583002 h 3291854"/>
              <a:gd name="connsiteX17-1123" fmla="*/ 6289461 w 7752501"/>
              <a:gd name="connsiteY17-1124" fmla="*/ 1666254 h 3291854"/>
              <a:gd name="connsiteX18-1125" fmla="*/ 7752501 w 7752501"/>
              <a:gd name="connsiteY18-1126" fmla="*/ 1666254 h 3291854"/>
              <a:gd name="connsiteX0-1127" fmla="*/ 0 w 7752501"/>
              <a:gd name="connsiteY0-1128" fmla="*/ 1704474 h 3291854"/>
              <a:gd name="connsiteX1-1129" fmla="*/ 270638 w 7752501"/>
              <a:gd name="connsiteY1-1130" fmla="*/ 1853373 h 3291854"/>
              <a:gd name="connsiteX2-1131" fmla="*/ 494614 w 7752501"/>
              <a:gd name="connsiteY2-1132" fmla="*/ 1721699 h 3291854"/>
              <a:gd name="connsiteX3-1133" fmla="*/ 782583 w 7752501"/>
              <a:gd name="connsiteY3-1134" fmla="*/ 2682142 h 3291854"/>
              <a:gd name="connsiteX4-1135" fmla="*/ 1059886 w 7752501"/>
              <a:gd name="connsiteY4-1136" fmla="*/ 838711 h 3291854"/>
              <a:gd name="connsiteX5-1137" fmla="*/ 1315859 w 7752501"/>
              <a:gd name="connsiteY5-1138" fmla="*/ 1977301 h 3291854"/>
              <a:gd name="connsiteX6-1139" fmla="*/ 1550500 w 7752501"/>
              <a:gd name="connsiteY6-1140" fmla="*/ 1706208 h 3291854"/>
              <a:gd name="connsiteX7-1141" fmla="*/ 3912021 w 7752501"/>
              <a:gd name="connsiteY7-1142" fmla="*/ 1706894 h 3291854"/>
              <a:gd name="connsiteX8-1143" fmla="*/ 3972907 w 7752501"/>
              <a:gd name="connsiteY8-1144" fmla="*/ 1660458 h 3291854"/>
              <a:gd name="connsiteX9-1145" fmla="*/ 4072896 w 7752501"/>
              <a:gd name="connsiteY9-1146" fmla="*/ 1425187 h 3291854"/>
              <a:gd name="connsiteX10-1147" fmla="*/ 4420021 w 7752501"/>
              <a:gd name="connsiteY10-1148" fmla="*/ 1595134 h 3291854"/>
              <a:gd name="connsiteX11-1149" fmla="*/ 4684181 w 7752501"/>
              <a:gd name="connsiteY11-1150" fmla="*/ 14 h 3291854"/>
              <a:gd name="connsiteX12-1151" fmla="*/ 5090581 w 7752501"/>
              <a:gd name="connsiteY12-1152" fmla="*/ 3291854 h 3291854"/>
              <a:gd name="connsiteX13-1153" fmla="*/ 5334421 w 7752501"/>
              <a:gd name="connsiteY13-1154" fmla="*/ 1666254 h 3291854"/>
              <a:gd name="connsiteX14-1155" fmla="*/ 5651393 w 7752501"/>
              <a:gd name="connsiteY14-1156" fmla="*/ 1936392 h 3291854"/>
              <a:gd name="connsiteX15-1157" fmla="*/ 5947847 w 7752501"/>
              <a:gd name="connsiteY15-1158" fmla="*/ 1198894 h 3291854"/>
              <a:gd name="connsiteX16-1159" fmla="*/ 6154332 w 7752501"/>
              <a:gd name="connsiteY16-1160" fmla="*/ 1583002 h 3291854"/>
              <a:gd name="connsiteX17-1161" fmla="*/ 6289461 w 7752501"/>
              <a:gd name="connsiteY17-1162" fmla="*/ 1666254 h 3291854"/>
              <a:gd name="connsiteX18-1163" fmla="*/ 7752501 w 7752501"/>
              <a:gd name="connsiteY18-1164" fmla="*/ 1666254 h 3291854"/>
              <a:gd name="connsiteX0-1165" fmla="*/ 0 w 7752501"/>
              <a:gd name="connsiteY0-1166" fmla="*/ 1704474 h 3291854"/>
              <a:gd name="connsiteX1-1167" fmla="*/ 281303 w 7752501"/>
              <a:gd name="connsiteY1-1168" fmla="*/ 1551298 h 3291854"/>
              <a:gd name="connsiteX2-1169" fmla="*/ 494614 w 7752501"/>
              <a:gd name="connsiteY2-1170" fmla="*/ 1721699 h 3291854"/>
              <a:gd name="connsiteX3-1171" fmla="*/ 782583 w 7752501"/>
              <a:gd name="connsiteY3-1172" fmla="*/ 2682142 h 3291854"/>
              <a:gd name="connsiteX4-1173" fmla="*/ 1059886 w 7752501"/>
              <a:gd name="connsiteY4-1174" fmla="*/ 838711 h 3291854"/>
              <a:gd name="connsiteX5-1175" fmla="*/ 1315859 w 7752501"/>
              <a:gd name="connsiteY5-1176" fmla="*/ 1977301 h 3291854"/>
              <a:gd name="connsiteX6-1177" fmla="*/ 1550500 w 7752501"/>
              <a:gd name="connsiteY6-1178" fmla="*/ 1706208 h 3291854"/>
              <a:gd name="connsiteX7-1179" fmla="*/ 3912021 w 7752501"/>
              <a:gd name="connsiteY7-1180" fmla="*/ 1706894 h 3291854"/>
              <a:gd name="connsiteX8-1181" fmla="*/ 3972907 w 7752501"/>
              <a:gd name="connsiteY8-1182" fmla="*/ 1660458 h 3291854"/>
              <a:gd name="connsiteX9-1183" fmla="*/ 4072896 w 7752501"/>
              <a:gd name="connsiteY9-1184" fmla="*/ 1425187 h 3291854"/>
              <a:gd name="connsiteX10-1185" fmla="*/ 4420021 w 7752501"/>
              <a:gd name="connsiteY10-1186" fmla="*/ 1595134 h 3291854"/>
              <a:gd name="connsiteX11-1187" fmla="*/ 4684181 w 7752501"/>
              <a:gd name="connsiteY11-1188" fmla="*/ 14 h 3291854"/>
              <a:gd name="connsiteX12-1189" fmla="*/ 5090581 w 7752501"/>
              <a:gd name="connsiteY12-1190" fmla="*/ 3291854 h 3291854"/>
              <a:gd name="connsiteX13-1191" fmla="*/ 5334421 w 7752501"/>
              <a:gd name="connsiteY13-1192" fmla="*/ 1666254 h 3291854"/>
              <a:gd name="connsiteX14-1193" fmla="*/ 5651393 w 7752501"/>
              <a:gd name="connsiteY14-1194" fmla="*/ 1936392 h 3291854"/>
              <a:gd name="connsiteX15-1195" fmla="*/ 5947847 w 7752501"/>
              <a:gd name="connsiteY15-1196" fmla="*/ 1198894 h 3291854"/>
              <a:gd name="connsiteX16-1197" fmla="*/ 6154332 w 7752501"/>
              <a:gd name="connsiteY16-1198" fmla="*/ 1583002 h 3291854"/>
              <a:gd name="connsiteX17-1199" fmla="*/ 6289461 w 7752501"/>
              <a:gd name="connsiteY17-1200" fmla="*/ 1666254 h 3291854"/>
              <a:gd name="connsiteX18-1201" fmla="*/ 7752501 w 7752501"/>
              <a:gd name="connsiteY18-1202" fmla="*/ 1666254 h 3291854"/>
              <a:gd name="connsiteX0-1203" fmla="*/ 0 w 7752501"/>
              <a:gd name="connsiteY0-1204" fmla="*/ 1704474 h 3291854"/>
              <a:gd name="connsiteX1-1205" fmla="*/ 281303 w 7752501"/>
              <a:gd name="connsiteY1-1206" fmla="*/ 1551298 h 3291854"/>
              <a:gd name="connsiteX2-1207" fmla="*/ 494614 w 7752501"/>
              <a:gd name="connsiteY2-1208" fmla="*/ 1721699 h 3291854"/>
              <a:gd name="connsiteX3-1209" fmla="*/ 782583 w 7752501"/>
              <a:gd name="connsiteY3-1210" fmla="*/ 2682142 h 3291854"/>
              <a:gd name="connsiteX4-1211" fmla="*/ 1059886 w 7752501"/>
              <a:gd name="connsiteY4-1212" fmla="*/ 838711 h 3291854"/>
              <a:gd name="connsiteX5-1213" fmla="*/ 1315859 w 7752501"/>
              <a:gd name="connsiteY5-1214" fmla="*/ 1977301 h 3291854"/>
              <a:gd name="connsiteX6-1215" fmla="*/ 1550500 w 7752501"/>
              <a:gd name="connsiteY6-1216" fmla="*/ 1706208 h 3291854"/>
              <a:gd name="connsiteX7-1217" fmla="*/ 3912021 w 7752501"/>
              <a:gd name="connsiteY7-1218" fmla="*/ 1706894 h 3291854"/>
              <a:gd name="connsiteX8-1219" fmla="*/ 3972907 w 7752501"/>
              <a:gd name="connsiteY8-1220" fmla="*/ 1660458 h 3291854"/>
              <a:gd name="connsiteX9-1221" fmla="*/ 4072896 w 7752501"/>
              <a:gd name="connsiteY9-1222" fmla="*/ 1425187 h 3291854"/>
              <a:gd name="connsiteX10-1223" fmla="*/ 4420021 w 7752501"/>
              <a:gd name="connsiteY10-1224" fmla="*/ 1595134 h 3291854"/>
              <a:gd name="connsiteX11-1225" fmla="*/ 4684181 w 7752501"/>
              <a:gd name="connsiteY11-1226" fmla="*/ 14 h 3291854"/>
              <a:gd name="connsiteX12-1227" fmla="*/ 5090581 w 7752501"/>
              <a:gd name="connsiteY12-1228" fmla="*/ 3291854 h 3291854"/>
              <a:gd name="connsiteX13-1229" fmla="*/ 5334421 w 7752501"/>
              <a:gd name="connsiteY13-1230" fmla="*/ 1666254 h 3291854"/>
              <a:gd name="connsiteX14-1231" fmla="*/ 5651393 w 7752501"/>
              <a:gd name="connsiteY14-1232" fmla="*/ 1936392 h 3291854"/>
              <a:gd name="connsiteX15-1233" fmla="*/ 5947847 w 7752501"/>
              <a:gd name="connsiteY15-1234" fmla="*/ 1198894 h 3291854"/>
              <a:gd name="connsiteX16-1235" fmla="*/ 6154332 w 7752501"/>
              <a:gd name="connsiteY16-1236" fmla="*/ 1583002 h 3291854"/>
              <a:gd name="connsiteX17-1237" fmla="*/ 6289461 w 7752501"/>
              <a:gd name="connsiteY17-1238" fmla="*/ 1666254 h 3291854"/>
              <a:gd name="connsiteX18-1239" fmla="*/ 7752501 w 7752501"/>
              <a:gd name="connsiteY18-1240" fmla="*/ 1666254 h 3291854"/>
              <a:gd name="connsiteX0-1241" fmla="*/ 0 w 7752501"/>
              <a:gd name="connsiteY0-1242" fmla="*/ 1704474 h 3291854"/>
              <a:gd name="connsiteX1-1243" fmla="*/ 227976 w 7752501"/>
              <a:gd name="connsiteY1-1244" fmla="*/ 1520316 h 3291854"/>
              <a:gd name="connsiteX2-1245" fmla="*/ 494614 w 7752501"/>
              <a:gd name="connsiteY2-1246" fmla="*/ 1721699 h 3291854"/>
              <a:gd name="connsiteX3-1247" fmla="*/ 782583 w 7752501"/>
              <a:gd name="connsiteY3-1248" fmla="*/ 2682142 h 3291854"/>
              <a:gd name="connsiteX4-1249" fmla="*/ 1059886 w 7752501"/>
              <a:gd name="connsiteY4-1250" fmla="*/ 838711 h 3291854"/>
              <a:gd name="connsiteX5-1251" fmla="*/ 1315859 w 7752501"/>
              <a:gd name="connsiteY5-1252" fmla="*/ 1977301 h 3291854"/>
              <a:gd name="connsiteX6-1253" fmla="*/ 1550500 w 7752501"/>
              <a:gd name="connsiteY6-1254" fmla="*/ 1706208 h 3291854"/>
              <a:gd name="connsiteX7-1255" fmla="*/ 3912021 w 7752501"/>
              <a:gd name="connsiteY7-1256" fmla="*/ 1706894 h 3291854"/>
              <a:gd name="connsiteX8-1257" fmla="*/ 3972907 w 7752501"/>
              <a:gd name="connsiteY8-1258" fmla="*/ 1660458 h 3291854"/>
              <a:gd name="connsiteX9-1259" fmla="*/ 4072896 w 7752501"/>
              <a:gd name="connsiteY9-1260" fmla="*/ 1425187 h 3291854"/>
              <a:gd name="connsiteX10-1261" fmla="*/ 4420021 w 7752501"/>
              <a:gd name="connsiteY10-1262" fmla="*/ 1595134 h 3291854"/>
              <a:gd name="connsiteX11-1263" fmla="*/ 4684181 w 7752501"/>
              <a:gd name="connsiteY11-1264" fmla="*/ 14 h 3291854"/>
              <a:gd name="connsiteX12-1265" fmla="*/ 5090581 w 7752501"/>
              <a:gd name="connsiteY12-1266" fmla="*/ 3291854 h 3291854"/>
              <a:gd name="connsiteX13-1267" fmla="*/ 5334421 w 7752501"/>
              <a:gd name="connsiteY13-1268" fmla="*/ 1666254 h 3291854"/>
              <a:gd name="connsiteX14-1269" fmla="*/ 5651393 w 7752501"/>
              <a:gd name="connsiteY14-1270" fmla="*/ 1936392 h 3291854"/>
              <a:gd name="connsiteX15-1271" fmla="*/ 5947847 w 7752501"/>
              <a:gd name="connsiteY15-1272" fmla="*/ 1198894 h 3291854"/>
              <a:gd name="connsiteX16-1273" fmla="*/ 6154332 w 7752501"/>
              <a:gd name="connsiteY16-1274" fmla="*/ 1583002 h 3291854"/>
              <a:gd name="connsiteX17-1275" fmla="*/ 6289461 w 7752501"/>
              <a:gd name="connsiteY17-1276" fmla="*/ 1666254 h 3291854"/>
              <a:gd name="connsiteX18-1277" fmla="*/ 7752501 w 7752501"/>
              <a:gd name="connsiteY18-1278" fmla="*/ 1666254 h 3291854"/>
              <a:gd name="connsiteX0-1279" fmla="*/ 0 w 7752501"/>
              <a:gd name="connsiteY0-1280" fmla="*/ 1704474 h 3291854"/>
              <a:gd name="connsiteX1-1281" fmla="*/ 227976 w 7752501"/>
              <a:gd name="connsiteY1-1282" fmla="*/ 1520316 h 3291854"/>
              <a:gd name="connsiteX2-1283" fmla="*/ 494614 w 7752501"/>
              <a:gd name="connsiteY2-1284" fmla="*/ 1721699 h 3291854"/>
              <a:gd name="connsiteX3-1285" fmla="*/ 782583 w 7752501"/>
              <a:gd name="connsiteY3-1286" fmla="*/ 2682142 h 3291854"/>
              <a:gd name="connsiteX4-1287" fmla="*/ 1059886 w 7752501"/>
              <a:gd name="connsiteY4-1288" fmla="*/ 838711 h 3291854"/>
              <a:gd name="connsiteX5-1289" fmla="*/ 1315859 w 7752501"/>
              <a:gd name="connsiteY5-1290" fmla="*/ 1977301 h 3291854"/>
              <a:gd name="connsiteX6-1291" fmla="*/ 1550500 w 7752501"/>
              <a:gd name="connsiteY6-1292" fmla="*/ 1706208 h 3291854"/>
              <a:gd name="connsiteX7-1293" fmla="*/ 3912021 w 7752501"/>
              <a:gd name="connsiteY7-1294" fmla="*/ 1706894 h 3291854"/>
              <a:gd name="connsiteX8-1295" fmla="*/ 3972907 w 7752501"/>
              <a:gd name="connsiteY8-1296" fmla="*/ 1660458 h 3291854"/>
              <a:gd name="connsiteX9-1297" fmla="*/ 4072896 w 7752501"/>
              <a:gd name="connsiteY9-1298" fmla="*/ 1425187 h 3291854"/>
              <a:gd name="connsiteX10-1299" fmla="*/ 4420021 w 7752501"/>
              <a:gd name="connsiteY10-1300" fmla="*/ 1595134 h 3291854"/>
              <a:gd name="connsiteX11-1301" fmla="*/ 4684181 w 7752501"/>
              <a:gd name="connsiteY11-1302" fmla="*/ 14 h 3291854"/>
              <a:gd name="connsiteX12-1303" fmla="*/ 5090581 w 7752501"/>
              <a:gd name="connsiteY12-1304" fmla="*/ 3291854 h 3291854"/>
              <a:gd name="connsiteX13-1305" fmla="*/ 5334421 w 7752501"/>
              <a:gd name="connsiteY13-1306" fmla="*/ 1666254 h 3291854"/>
              <a:gd name="connsiteX14-1307" fmla="*/ 5651393 w 7752501"/>
              <a:gd name="connsiteY14-1308" fmla="*/ 1936392 h 3291854"/>
              <a:gd name="connsiteX15-1309" fmla="*/ 5947847 w 7752501"/>
              <a:gd name="connsiteY15-1310" fmla="*/ 1198894 h 3291854"/>
              <a:gd name="connsiteX16-1311" fmla="*/ 6154332 w 7752501"/>
              <a:gd name="connsiteY16-1312" fmla="*/ 1583002 h 3291854"/>
              <a:gd name="connsiteX17-1313" fmla="*/ 6289461 w 7752501"/>
              <a:gd name="connsiteY17-1314" fmla="*/ 1666254 h 3291854"/>
              <a:gd name="connsiteX18-1315" fmla="*/ 7752501 w 7752501"/>
              <a:gd name="connsiteY18-1316" fmla="*/ 1666254 h 3291854"/>
              <a:gd name="connsiteX0-1317" fmla="*/ 0 w 7752501"/>
              <a:gd name="connsiteY0-1318" fmla="*/ 1704474 h 3291854"/>
              <a:gd name="connsiteX1-1319" fmla="*/ 227976 w 7752501"/>
              <a:gd name="connsiteY1-1320" fmla="*/ 1520316 h 3291854"/>
              <a:gd name="connsiteX2-1321" fmla="*/ 494614 w 7752501"/>
              <a:gd name="connsiteY2-1322" fmla="*/ 1721699 h 3291854"/>
              <a:gd name="connsiteX3-1323" fmla="*/ 782583 w 7752501"/>
              <a:gd name="connsiteY3-1324" fmla="*/ 2682142 h 3291854"/>
              <a:gd name="connsiteX4-1325" fmla="*/ 1059886 w 7752501"/>
              <a:gd name="connsiteY4-1326" fmla="*/ 838711 h 3291854"/>
              <a:gd name="connsiteX5-1327" fmla="*/ 1315859 w 7752501"/>
              <a:gd name="connsiteY5-1328" fmla="*/ 1977301 h 3291854"/>
              <a:gd name="connsiteX6-1329" fmla="*/ 1550500 w 7752501"/>
              <a:gd name="connsiteY6-1330" fmla="*/ 1706208 h 3291854"/>
              <a:gd name="connsiteX7-1331" fmla="*/ 3912021 w 7752501"/>
              <a:gd name="connsiteY7-1332" fmla="*/ 1706894 h 3291854"/>
              <a:gd name="connsiteX8-1333" fmla="*/ 3972907 w 7752501"/>
              <a:gd name="connsiteY8-1334" fmla="*/ 1660458 h 3291854"/>
              <a:gd name="connsiteX9-1335" fmla="*/ 4072896 w 7752501"/>
              <a:gd name="connsiteY9-1336" fmla="*/ 1425187 h 3291854"/>
              <a:gd name="connsiteX10-1337" fmla="*/ 4420021 w 7752501"/>
              <a:gd name="connsiteY10-1338" fmla="*/ 1595134 h 3291854"/>
              <a:gd name="connsiteX11-1339" fmla="*/ 4684181 w 7752501"/>
              <a:gd name="connsiteY11-1340" fmla="*/ 14 h 3291854"/>
              <a:gd name="connsiteX12-1341" fmla="*/ 5090581 w 7752501"/>
              <a:gd name="connsiteY12-1342" fmla="*/ 3291854 h 3291854"/>
              <a:gd name="connsiteX13-1343" fmla="*/ 5334421 w 7752501"/>
              <a:gd name="connsiteY13-1344" fmla="*/ 1666254 h 3291854"/>
              <a:gd name="connsiteX14-1345" fmla="*/ 5651393 w 7752501"/>
              <a:gd name="connsiteY14-1346" fmla="*/ 1936392 h 3291854"/>
              <a:gd name="connsiteX15-1347" fmla="*/ 5947847 w 7752501"/>
              <a:gd name="connsiteY15-1348" fmla="*/ 1198894 h 3291854"/>
              <a:gd name="connsiteX16-1349" fmla="*/ 6154332 w 7752501"/>
              <a:gd name="connsiteY16-1350" fmla="*/ 1583002 h 3291854"/>
              <a:gd name="connsiteX17-1351" fmla="*/ 6289461 w 7752501"/>
              <a:gd name="connsiteY17-1352" fmla="*/ 1666254 h 3291854"/>
              <a:gd name="connsiteX18-1353" fmla="*/ 7752501 w 7752501"/>
              <a:gd name="connsiteY18-1354" fmla="*/ 1666254 h 3291854"/>
              <a:gd name="connsiteX0-1355" fmla="*/ 0 w 7752501"/>
              <a:gd name="connsiteY0-1356" fmla="*/ 1704474 h 3291854"/>
              <a:gd name="connsiteX1-1357" fmla="*/ 78658 w 7752501"/>
              <a:gd name="connsiteY1-1358" fmla="*/ 1613262 h 3291854"/>
              <a:gd name="connsiteX2-1359" fmla="*/ 227976 w 7752501"/>
              <a:gd name="connsiteY2-1360" fmla="*/ 1520316 h 3291854"/>
              <a:gd name="connsiteX3-1361" fmla="*/ 494614 w 7752501"/>
              <a:gd name="connsiteY3-1362" fmla="*/ 1721699 h 3291854"/>
              <a:gd name="connsiteX4-1363" fmla="*/ 782583 w 7752501"/>
              <a:gd name="connsiteY4-1364" fmla="*/ 2682142 h 3291854"/>
              <a:gd name="connsiteX5-1365" fmla="*/ 1059886 w 7752501"/>
              <a:gd name="connsiteY5-1366" fmla="*/ 838711 h 3291854"/>
              <a:gd name="connsiteX6-1367" fmla="*/ 1315859 w 7752501"/>
              <a:gd name="connsiteY6-1368" fmla="*/ 1977301 h 3291854"/>
              <a:gd name="connsiteX7-1369" fmla="*/ 1550500 w 7752501"/>
              <a:gd name="connsiteY7-1370" fmla="*/ 1706208 h 3291854"/>
              <a:gd name="connsiteX8-1371" fmla="*/ 3912021 w 7752501"/>
              <a:gd name="connsiteY8-1372" fmla="*/ 1706894 h 3291854"/>
              <a:gd name="connsiteX9-1373" fmla="*/ 3972907 w 7752501"/>
              <a:gd name="connsiteY9-1374" fmla="*/ 1660458 h 3291854"/>
              <a:gd name="connsiteX10-1375" fmla="*/ 4072896 w 7752501"/>
              <a:gd name="connsiteY10-1376" fmla="*/ 1425187 h 3291854"/>
              <a:gd name="connsiteX11-1377" fmla="*/ 4420021 w 7752501"/>
              <a:gd name="connsiteY11-1378" fmla="*/ 1595134 h 3291854"/>
              <a:gd name="connsiteX12-1379" fmla="*/ 4684181 w 7752501"/>
              <a:gd name="connsiteY12-1380" fmla="*/ 14 h 3291854"/>
              <a:gd name="connsiteX13-1381" fmla="*/ 5090581 w 7752501"/>
              <a:gd name="connsiteY13-1382" fmla="*/ 3291854 h 3291854"/>
              <a:gd name="connsiteX14-1383" fmla="*/ 5334421 w 7752501"/>
              <a:gd name="connsiteY14-1384" fmla="*/ 1666254 h 3291854"/>
              <a:gd name="connsiteX15-1385" fmla="*/ 5651393 w 7752501"/>
              <a:gd name="connsiteY15-1386" fmla="*/ 1936392 h 3291854"/>
              <a:gd name="connsiteX16-1387" fmla="*/ 5947847 w 7752501"/>
              <a:gd name="connsiteY16-1388" fmla="*/ 1198894 h 3291854"/>
              <a:gd name="connsiteX17-1389" fmla="*/ 6154332 w 7752501"/>
              <a:gd name="connsiteY17-1390" fmla="*/ 1583002 h 3291854"/>
              <a:gd name="connsiteX18-1391" fmla="*/ 6289461 w 7752501"/>
              <a:gd name="connsiteY18-1392" fmla="*/ 1666254 h 3291854"/>
              <a:gd name="connsiteX19" fmla="*/ 7752501 w 7752501"/>
              <a:gd name="connsiteY19" fmla="*/ 1666254 h 3291854"/>
              <a:gd name="connsiteX0-1393" fmla="*/ 0 w 7752501"/>
              <a:gd name="connsiteY0-1394" fmla="*/ 1704474 h 3291854"/>
              <a:gd name="connsiteX1-1395" fmla="*/ 99989 w 7752501"/>
              <a:gd name="connsiteY1-1396" fmla="*/ 1682972 h 3291854"/>
              <a:gd name="connsiteX2-1397" fmla="*/ 227976 w 7752501"/>
              <a:gd name="connsiteY2-1398" fmla="*/ 1520316 h 3291854"/>
              <a:gd name="connsiteX3-1399" fmla="*/ 494614 w 7752501"/>
              <a:gd name="connsiteY3-1400" fmla="*/ 1721699 h 3291854"/>
              <a:gd name="connsiteX4-1401" fmla="*/ 782583 w 7752501"/>
              <a:gd name="connsiteY4-1402" fmla="*/ 2682142 h 3291854"/>
              <a:gd name="connsiteX5-1403" fmla="*/ 1059886 w 7752501"/>
              <a:gd name="connsiteY5-1404" fmla="*/ 838711 h 3291854"/>
              <a:gd name="connsiteX6-1405" fmla="*/ 1315859 w 7752501"/>
              <a:gd name="connsiteY6-1406" fmla="*/ 1977301 h 3291854"/>
              <a:gd name="connsiteX7-1407" fmla="*/ 1550500 w 7752501"/>
              <a:gd name="connsiteY7-1408" fmla="*/ 1706208 h 3291854"/>
              <a:gd name="connsiteX8-1409" fmla="*/ 3912021 w 7752501"/>
              <a:gd name="connsiteY8-1410" fmla="*/ 1706894 h 3291854"/>
              <a:gd name="connsiteX9-1411" fmla="*/ 3972907 w 7752501"/>
              <a:gd name="connsiteY9-1412" fmla="*/ 1660458 h 3291854"/>
              <a:gd name="connsiteX10-1413" fmla="*/ 4072896 w 7752501"/>
              <a:gd name="connsiteY10-1414" fmla="*/ 1425187 h 3291854"/>
              <a:gd name="connsiteX11-1415" fmla="*/ 4420021 w 7752501"/>
              <a:gd name="connsiteY11-1416" fmla="*/ 1595134 h 3291854"/>
              <a:gd name="connsiteX12-1417" fmla="*/ 4684181 w 7752501"/>
              <a:gd name="connsiteY12-1418" fmla="*/ 14 h 3291854"/>
              <a:gd name="connsiteX13-1419" fmla="*/ 5090581 w 7752501"/>
              <a:gd name="connsiteY13-1420" fmla="*/ 3291854 h 3291854"/>
              <a:gd name="connsiteX14-1421" fmla="*/ 5334421 w 7752501"/>
              <a:gd name="connsiteY14-1422" fmla="*/ 1666254 h 3291854"/>
              <a:gd name="connsiteX15-1423" fmla="*/ 5651393 w 7752501"/>
              <a:gd name="connsiteY15-1424" fmla="*/ 1936392 h 3291854"/>
              <a:gd name="connsiteX16-1425" fmla="*/ 5947847 w 7752501"/>
              <a:gd name="connsiteY16-1426" fmla="*/ 1198894 h 3291854"/>
              <a:gd name="connsiteX17-1427" fmla="*/ 6154332 w 7752501"/>
              <a:gd name="connsiteY17-1428" fmla="*/ 1583002 h 3291854"/>
              <a:gd name="connsiteX18-1429" fmla="*/ 6289461 w 7752501"/>
              <a:gd name="connsiteY18-1430" fmla="*/ 1666254 h 3291854"/>
              <a:gd name="connsiteX19-1431" fmla="*/ 7752501 w 7752501"/>
              <a:gd name="connsiteY19-1432" fmla="*/ 1666254 h 3291854"/>
              <a:gd name="connsiteX0-1433" fmla="*/ 0 w 7752501"/>
              <a:gd name="connsiteY0-1434" fmla="*/ 1704474 h 3291854"/>
              <a:gd name="connsiteX1-1435" fmla="*/ 86657 w 7752501"/>
              <a:gd name="connsiteY1-1436" fmla="*/ 1709597 h 3291854"/>
              <a:gd name="connsiteX2-1437" fmla="*/ 227976 w 7752501"/>
              <a:gd name="connsiteY2-1438" fmla="*/ 1520316 h 3291854"/>
              <a:gd name="connsiteX3-1439" fmla="*/ 494614 w 7752501"/>
              <a:gd name="connsiteY3-1440" fmla="*/ 1721699 h 3291854"/>
              <a:gd name="connsiteX4-1441" fmla="*/ 782583 w 7752501"/>
              <a:gd name="connsiteY4-1442" fmla="*/ 2682142 h 3291854"/>
              <a:gd name="connsiteX5-1443" fmla="*/ 1059886 w 7752501"/>
              <a:gd name="connsiteY5-1444" fmla="*/ 838711 h 3291854"/>
              <a:gd name="connsiteX6-1445" fmla="*/ 1315859 w 7752501"/>
              <a:gd name="connsiteY6-1446" fmla="*/ 1977301 h 3291854"/>
              <a:gd name="connsiteX7-1447" fmla="*/ 1550500 w 7752501"/>
              <a:gd name="connsiteY7-1448" fmla="*/ 1706208 h 3291854"/>
              <a:gd name="connsiteX8-1449" fmla="*/ 3912021 w 7752501"/>
              <a:gd name="connsiteY8-1450" fmla="*/ 1706894 h 3291854"/>
              <a:gd name="connsiteX9-1451" fmla="*/ 3972907 w 7752501"/>
              <a:gd name="connsiteY9-1452" fmla="*/ 1660458 h 3291854"/>
              <a:gd name="connsiteX10-1453" fmla="*/ 4072896 w 7752501"/>
              <a:gd name="connsiteY10-1454" fmla="*/ 1425187 h 3291854"/>
              <a:gd name="connsiteX11-1455" fmla="*/ 4420021 w 7752501"/>
              <a:gd name="connsiteY11-1456" fmla="*/ 1595134 h 3291854"/>
              <a:gd name="connsiteX12-1457" fmla="*/ 4684181 w 7752501"/>
              <a:gd name="connsiteY12-1458" fmla="*/ 14 h 3291854"/>
              <a:gd name="connsiteX13-1459" fmla="*/ 5090581 w 7752501"/>
              <a:gd name="connsiteY13-1460" fmla="*/ 3291854 h 3291854"/>
              <a:gd name="connsiteX14-1461" fmla="*/ 5334421 w 7752501"/>
              <a:gd name="connsiteY14-1462" fmla="*/ 1666254 h 3291854"/>
              <a:gd name="connsiteX15-1463" fmla="*/ 5651393 w 7752501"/>
              <a:gd name="connsiteY15-1464" fmla="*/ 1936392 h 3291854"/>
              <a:gd name="connsiteX16-1465" fmla="*/ 5947847 w 7752501"/>
              <a:gd name="connsiteY16-1466" fmla="*/ 1198894 h 3291854"/>
              <a:gd name="connsiteX17-1467" fmla="*/ 6154332 w 7752501"/>
              <a:gd name="connsiteY17-1468" fmla="*/ 1583002 h 3291854"/>
              <a:gd name="connsiteX18-1469" fmla="*/ 6289461 w 7752501"/>
              <a:gd name="connsiteY18-1470" fmla="*/ 1666254 h 3291854"/>
              <a:gd name="connsiteX19-1471" fmla="*/ 7752501 w 7752501"/>
              <a:gd name="connsiteY19-1472" fmla="*/ 1666254 h 3291854"/>
              <a:gd name="connsiteX0-1473" fmla="*/ 0 w 7752501"/>
              <a:gd name="connsiteY0-1474" fmla="*/ 1704474 h 3291854"/>
              <a:gd name="connsiteX1-1475" fmla="*/ 29997 w 7752501"/>
              <a:gd name="connsiteY1-1476" fmla="*/ 1699915 h 3291854"/>
              <a:gd name="connsiteX2-1477" fmla="*/ 227976 w 7752501"/>
              <a:gd name="connsiteY2-1478" fmla="*/ 1520316 h 3291854"/>
              <a:gd name="connsiteX3-1479" fmla="*/ 494614 w 7752501"/>
              <a:gd name="connsiteY3-1480" fmla="*/ 1721699 h 3291854"/>
              <a:gd name="connsiteX4-1481" fmla="*/ 782583 w 7752501"/>
              <a:gd name="connsiteY4-1482" fmla="*/ 2682142 h 3291854"/>
              <a:gd name="connsiteX5-1483" fmla="*/ 1059886 w 7752501"/>
              <a:gd name="connsiteY5-1484" fmla="*/ 838711 h 3291854"/>
              <a:gd name="connsiteX6-1485" fmla="*/ 1315859 w 7752501"/>
              <a:gd name="connsiteY6-1486" fmla="*/ 1977301 h 3291854"/>
              <a:gd name="connsiteX7-1487" fmla="*/ 1550500 w 7752501"/>
              <a:gd name="connsiteY7-1488" fmla="*/ 1706208 h 3291854"/>
              <a:gd name="connsiteX8-1489" fmla="*/ 3912021 w 7752501"/>
              <a:gd name="connsiteY8-1490" fmla="*/ 1706894 h 3291854"/>
              <a:gd name="connsiteX9-1491" fmla="*/ 3972907 w 7752501"/>
              <a:gd name="connsiteY9-1492" fmla="*/ 1660458 h 3291854"/>
              <a:gd name="connsiteX10-1493" fmla="*/ 4072896 w 7752501"/>
              <a:gd name="connsiteY10-1494" fmla="*/ 1425187 h 3291854"/>
              <a:gd name="connsiteX11-1495" fmla="*/ 4420021 w 7752501"/>
              <a:gd name="connsiteY11-1496" fmla="*/ 1595134 h 3291854"/>
              <a:gd name="connsiteX12-1497" fmla="*/ 4684181 w 7752501"/>
              <a:gd name="connsiteY12-1498" fmla="*/ 14 h 3291854"/>
              <a:gd name="connsiteX13-1499" fmla="*/ 5090581 w 7752501"/>
              <a:gd name="connsiteY13-1500" fmla="*/ 3291854 h 3291854"/>
              <a:gd name="connsiteX14-1501" fmla="*/ 5334421 w 7752501"/>
              <a:gd name="connsiteY14-1502" fmla="*/ 1666254 h 3291854"/>
              <a:gd name="connsiteX15-1503" fmla="*/ 5651393 w 7752501"/>
              <a:gd name="connsiteY15-1504" fmla="*/ 1936392 h 3291854"/>
              <a:gd name="connsiteX16-1505" fmla="*/ 5947847 w 7752501"/>
              <a:gd name="connsiteY16-1506" fmla="*/ 1198894 h 3291854"/>
              <a:gd name="connsiteX17-1507" fmla="*/ 6154332 w 7752501"/>
              <a:gd name="connsiteY17-1508" fmla="*/ 1583002 h 3291854"/>
              <a:gd name="connsiteX18-1509" fmla="*/ 6289461 w 7752501"/>
              <a:gd name="connsiteY18-1510" fmla="*/ 1666254 h 3291854"/>
              <a:gd name="connsiteX19-1511" fmla="*/ 7752501 w 7752501"/>
              <a:gd name="connsiteY19-1512" fmla="*/ 1666254 h 3291854"/>
              <a:gd name="connsiteX0-1513" fmla="*/ 0 w 7752501"/>
              <a:gd name="connsiteY0-1514" fmla="*/ 1704474 h 3291854"/>
              <a:gd name="connsiteX1-1515" fmla="*/ 29997 w 7752501"/>
              <a:gd name="connsiteY1-1516" fmla="*/ 1707176 h 3291854"/>
              <a:gd name="connsiteX2-1517" fmla="*/ 227976 w 7752501"/>
              <a:gd name="connsiteY2-1518" fmla="*/ 1520316 h 3291854"/>
              <a:gd name="connsiteX3-1519" fmla="*/ 494614 w 7752501"/>
              <a:gd name="connsiteY3-1520" fmla="*/ 1721699 h 3291854"/>
              <a:gd name="connsiteX4-1521" fmla="*/ 782583 w 7752501"/>
              <a:gd name="connsiteY4-1522" fmla="*/ 2682142 h 3291854"/>
              <a:gd name="connsiteX5-1523" fmla="*/ 1059886 w 7752501"/>
              <a:gd name="connsiteY5-1524" fmla="*/ 838711 h 3291854"/>
              <a:gd name="connsiteX6-1525" fmla="*/ 1315859 w 7752501"/>
              <a:gd name="connsiteY6-1526" fmla="*/ 1977301 h 3291854"/>
              <a:gd name="connsiteX7-1527" fmla="*/ 1550500 w 7752501"/>
              <a:gd name="connsiteY7-1528" fmla="*/ 1706208 h 3291854"/>
              <a:gd name="connsiteX8-1529" fmla="*/ 3912021 w 7752501"/>
              <a:gd name="connsiteY8-1530" fmla="*/ 1706894 h 3291854"/>
              <a:gd name="connsiteX9-1531" fmla="*/ 3972907 w 7752501"/>
              <a:gd name="connsiteY9-1532" fmla="*/ 1660458 h 3291854"/>
              <a:gd name="connsiteX10-1533" fmla="*/ 4072896 w 7752501"/>
              <a:gd name="connsiteY10-1534" fmla="*/ 1425187 h 3291854"/>
              <a:gd name="connsiteX11-1535" fmla="*/ 4420021 w 7752501"/>
              <a:gd name="connsiteY11-1536" fmla="*/ 1595134 h 3291854"/>
              <a:gd name="connsiteX12-1537" fmla="*/ 4684181 w 7752501"/>
              <a:gd name="connsiteY12-1538" fmla="*/ 14 h 3291854"/>
              <a:gd name="connsiteX13-1539" fmla="*/ 5090581 w 7752501"/>
              <a:gd name="connsiteY13-1540" fmla="*/ 3291854 h 3291854"/>
              <a:gd name="connsiteX14-1541" fmla="*/ 5334421 w 7752501"/>
              <a:gd name="connsiteY14-1542" fmla="*/ 1666254 h 3291854"/>
              <a:gd name="connsiteX15-1543" fmla="*/ 5651393 w 7752501"/>
              <a:gd name="connsiteY15-1544" fmla="*/ 1936392 h 3291854"/>
              <a:gd name="connsiteX16-1545" fmla="*/ 5947847 w 7752501"/>
              <a:gd name="connsiteY16-1546" fmla="*/ 1198894 h 3291854"/>
              <a:gd name="connsiteX17-1547" fmla="*/ 6154332 w 7752501"/>
              <a:gd name="connsiteY17-1548" fmla="*/ 1583002 h 3291854"/>
              <a:gd name="connsiteX18-1549" fmla="*/ 6289461 w 7752501"/>
              <a:gd name="connsiteY18-1550" fmla="*/ 1666254 h 3291854"/>
              <a:gd name="connsiteX19-1551" fmla="*/ 7752501 w 7752501"/>
              <a:gd name="connsiteY19-1552" fmla="*/ 1666254 h 3291854"/>
              <a:gd name="connsiteX0-1553" fmla="*/ 0 w 8739062"/>
              <a:gd name="connsiteY0-1554" fmla="*/ 1711735 h 3291854"/>
              <a:gd name="connsiteX1-1555" fmla="*/ 1016558 w 8739062"/>
              <a:gd name="connsiteY1-1556" fmla="*/ 1707176 h 3291854"/>
              <a:gd name="connsiteX2-1557" fmla="*/ 1214537 w 8739062"/>
              <a:gd name="connsiteY2-1558" fmla="*/ 1520316 h 3291854"/>
              <a:gd name="connsiteX3-1559" fmla="*/ 1481175 w 8739062"/>
              <a:gd name="connsiteY3-1560" fmla="*/ 1721699 h 3291854"/>
              <a:gd name="connsiteX4-1561" fmla="*/ 1769144 w 8739062"/>
              <a:gd name="connsiteY4-1562" fmla="*/ 2682142 h 3291854"/>
              <a:gd name="connsiteX5-1563" fmla="*/ 2046447 w 8739062"/>
              <a:gd name="connsiteY5-1564" fmla="*/ 838711 h 3291854"/>
              <a:gd name="connsiteX6-1565" fmla="*/ 2302420 w 8739062"/>
              <a:gd name="connsiteY6-1566" fmla="*/ 1977301 h 3291854"/>
              <a:gd name="connsiteX7-1567" fmla="*/ 2537061 w 8739062"/>
              <a:gd name="connsiteY7-1568" fmla="*/ 1706208 h 3291854"/>
              <a:gd name="connsiteX8-1569" fmla="*/ 4898582 w 8739062"/>
              <a:gd name="connsiteY8-1570" fmla="*/ 1706894 h 3291854"/>
              <a:gd name="connsiteX9-1571" fmla="*/ 4959468 w 8739062"/>
              <a:gd name="connsiteY9-1572" fmla="*/ 1660458 h 3291854"/>
              <a:gd name="connsiteX10-1573" fmla="*/ 5059457 w 8739062"/>
              <a:gd name="connsiteY10-1574" fmla="*/ 1425187 h 3291854"/>
              <a:gd name="connsiteX11-1575" fmla="*/ 5406582 w 8739062"/>
              <a:gd name="connsiteY11-1576" fmla="*/ 1595134 h 3291854"/>
              <a:gd name="connsiteX12-1577" fmla="*/ 5670742 w 8739062"/>
              <a:gd name="connsiteY12-1578" fmla="*/ 14 h 3291854"/>
              <a:gd name="connsiteX13-1579" fmla="*/ 6077142 w 8739062"/>
              <a:gd name="connsiteY13-1580" fmla="*/ 3291854 h 3291854"/>
              <a:gd name="connsiteX14-1581" fmla="*/ 6320982 w 8739062"/>
              <a:gd name="connsiteY14-1582" fmla="*/ 1666254 h 3291854"/>
              <a:gd name="connsiteX15-1583" fmla="*/ 6637954 w 8739062"/>
              <a:gd name="connsiteY15-1584" fmla="*/ 1936392 h 3291854"/>
              <a:gd name="connsiteX16-1585" fmla="*/ 6934408 w 8739062"/>
              <a:gd name="connsiteY16-1586" fmla="*/ 1198894 h 3291854"/>
              <a:gd name="connsiteX17-1587" fmla="*/ 7140893 w 8739062"/>
              <a:gd name="connsiteY17-1588" fmla="*/ 1583002 h 3291854"/>
              <a:gd name="connsiteX18-1589" fmla="*/ 7276022 w 8739062"/>
              <a:gd name="connsiteY18-1590" fmla="*/ 1666254 h 3291854"/>
              <a:gd name="connsiteX19-1591" fmla="*/ 8739062 w 8739062"/>
              <a:gd name="connsiteY19-1592" fmla="*/ 1666254 h 3291854"/>
              <a:gd name="connsiteX0-1593" fmla="*/ 0 w 8739062"/>
              <a:gd name="connsiteY0-1594" fmla="*/ 1711735 h 3291854"/>
              <a:gd name="connsiteX1-1595" fmla="*/ 1016558 w 8739062"/>
              <a:gd name="connsiteY1-1596" fmla="*/ 1707176 h 3291854"/>
              <a:gd name="connsiteX2-1597" fmla="*/ 1214537 w 8739062"/>
              <a:gd name="connsiteY2-1598" fmla="*/ 1520316 h 3291854"/>
              <a:gd name="connsiteX3-1599" fmla="*/ 1481175 w 8739062"/>
              <a:gd name="connsiteY3-1600" fmla="*/ 1721699 h 3291854"/>
              <a:gd name="connsiteX4-1601" fmla="*/ 1769144 w 8739062"/>
              <a:gd name="connsiteY4-1602" fmla="*/ 2682142 h 3291854"/>
              <a:gd name="connsiteX5-1603" fmla="*/ 2046447 w 8739062"/>
              <a:gd name="connsiteY5-1604" fmla="*/ 838711 h 3291854"/>
              <a:gd name="connsiteX6-1605" fmla="*/ 2302420 w 8739062"/>
              <a:gd name="connsiteY6-1606" fmla="*/ 1977301 h 3291854"/>
              <a:gd name="connsiteX7-1607" fmla="*/ 2537061 w 8739062"/>
              <a:gd name="connsiteY7-1608" fmla="*/ 1706208 h 3291854"/>
              <a:gd name="connsiteX8-1609" fmla="*/ 4898582 w 8739062"/>
              <a:gd name="connsiteY8-1610" fmla="*/ 1706894 h 3291854"/>
              <a:gd name="connsiteX9-1611" fmla="*/ 4959468 w 8739062"/>
              <a:gd name="connsiteY9-1612" fmla="*/ 1660458 h 3291854"/>
              <a:gd name="connsiteX10-1613" fmla="*/ 5059457 w 8739062"/>
              <a:gd name="connsiteY10-1614" fmla="*/ 1425187 h 3291854"/>
              <a:gd name="connsiteX11-1615" fmla="*/ 5406582 w 8739062"/>
              <a:gd name="connsiteY11-1616" fmla="*/ 1595134 h 3291854"/>
              <a:gd name="connsiteX12-1617" fmla="*/ 5670742 w 8739062"/>
              <a:gd name="connsiteY12-1618" fmla="*/ 14 h 3291854"/>
              <a:gd name="connsiteX13-1619" fmla="*/ 6077142 w 8739062"/>
              <a:gd name="connsiteY13-1620" fmla="*/ 3291854 h 3291854"/>
              <a:gd name="connsiteX14-1621" fmla="*/ 6320982 w 8739062"/>
              <a:gd name="connsiteY14-1622" fmla="*/ 1666254 h 3291854"/>
              <a:gd name="connsiteX15-1623" fmla="*/ 6637954 w 8739062"/>
              <a:gd name="connsiteY15-1624" fmla="*/ 1936392 h 3291854"/>
              <a:gd name="connsiteX16-1625" fmla="*/ 6934408 w 8739062"/>
              <a:gd name="connsiteY16-1626" fmla="*/ 1198894 h 3291854"/>
              <a:gd name="connsiteX17-1627" fmla="*/ 7140893 w 8739062"/>
              <a:gd name="connsiteY17-1628" fmla="*/ 1583002 h 3291854"/>
              <a:gd name="connsiteX18-1629" fmla="*/ 7276022 w 8739062"/>
              <a:gd name="connsiteY18-1630" fmla="*/ 1666254 h 3291854"/>
              <a:gd name="connsiteX19-1631" fmla="*/ 8739062 w 8739062"/>
              <a:gd name="connsiteY19-1632" fmla="*/ 1666254 h 3291854"/>
              <a:gd name="connsiteX0-1633" fmla="*/ 0 w 8739062"/>
              <a:gd name="connsiteY0-1634" fmla="*/ 1711735 h 3291854"/>
              <a:gd name="connsiteX1-1635" fmla="*/ 1016558 w 8739062"/>
              <a:gd name="connsiteY1-1636" fmla="*/ 1707176 h 3291854"/>
              <a:gd name="connsiteX2-1637" fmla="*/ 1214537 w 8739062"/>
              <a:gd name="connsiteY2-1638" fmla="*/ 1520316 h 3291854"/>
              <a:gd name="connsiteX3-1639" fmla="*/ 1481175 w 8739062"/>
              <a:gd name="connsiteY3-1640" fmla="*/ 1721699 h 3291854"/>
              <a:gd name="connsiteX4-1641" fmla="*/ 1769144 w 8739062"/>
              <a:gd name="connsiteY4-1642" fmla="*/ 2682142 h 3291854"/>
              <a:gd name="connsiteX5-1643" fmla="*/ 2046447 w 8739062"/>
              <a:gd name="connsiteY5-1644" fmla="*/ 838711 h 3291854"/>
              <a:gd name="connsiteX6-1645" fmla="*/ 2302420 w 8739062"/>
              <a:gd name="connsiteY6-1646" fmla="*/ 1977301 h 3291854"/>
              <a:gd name="connsiteX7-1647" fmla="*/ 2537061 w 8739062"/>
              <a:gd name="connsiteY7-1648" fmla="*/ 1706208 h 3291854"/>
              <a:gd name="connsiteX8-1649" fmla="*/ 4898582 w 8739062"/>
              <a:gd name="connsiteY8-1650" fmla="*/ 1706894 h 3291854"/>
              <a:gd name="connsiteX9-1651" fmla="*/ 4959468 w 8739062"/>
              <a:gd name="connsiteY9-1652" fmla="*/ 1660458 h 3291854"/>
              <a:gd name="connsiteX10-1653" fmla="*/ 5059457 w 8739062"/>
              <a:gd name="connsiteY10-1654" fmla="*/ 1425187 h 3291854"/>
              <a:gd name="connsiteX11-1655" fmla="*/ 5406582 w 8739062"/>
              <a:gd name="connsiteY11-1656" fmla="*/ 1595134 h 3291854"/>
              <a:gd name="connsiteX12-1657" fmla="*/ 5670742 w 8739062"/>
              <a:gd name="connsiteY12-1658" fmla="*/ 14 h 3291854"/>
              <a:gd name="connsiteX13-1659" fmla="*/ 6077142 w 8739062"/>
              <a:gd name="connsiteY13-1660" fmla="*/ 3291854 h 3291854"/>
              <a:gd name="connsiteX14-1661" fmla="*/ 6320982 w 8739062"/>
              <a:gd name="connsiteY14-1662" fmla="*/ 1666254 h 3291854"/>
              <a:gd name="connsiteX15-1663" fmla="*/ 6637954 w 8739062"/>
              <a:gd name="connsiteY15-1664" fmla="*/ 1936392 h 3291854"/>
              <a:gd name="connsiteX16-1665" fmla="*/ 6934408 w 8739062"/>
              <a:gd name="connsiteY16-1666" fmla="*/ 1198894 h 3291854"/>
              <a:gd name="connsiteX17-1667" fmla="*/ 7140893 w 8739062"/>
              <a:gd name="connsiteY17-1668" fmla="*/ 1583002 h 3291854"/>
              <a:gd name="connsiteX18-1669" fmla="*/ 7276022 w 8739062"/>
              <a:gd name="connsiteY18-1670" fmla="*/ 1666254 h 3291854"/>
              <a:gd name="connsiteX19-1671" fmla="*/ 8739062 w 8739062"/>
              <a:gd name="connsiteY19-1672" fmla="*/ 1666254 h 3291854"/>
              <a:gd name="connsiteX0-1673" fmla="*/ 0 w 8739062"/>
              <a:gd name="connsiteY0-1674" fmla="*/ 1711735 h 3291854"/>
              <a:gd name="connsiteX1-1675" fmla="*/ 1016558 w 8739062"/>
              <a:gd name="connsiteY1-1676" fmla="*/ 1707176 h 3291854"/>
              <a:gd name="connsiteX2-1677" fmla="*/ 1214537 w 8739062"/>
              <a:gd name="connsiteY2-1678" fmla="*/ 1520316 h 3291854"/>
              <a:gd name="connsiteX3-1679" fmla="*/ 1481175 w 8739062"/>
              <a:gd name="connsiteY3-1680" fmla="*/ 1721699 h 3291854"/>
              <a:gd name="connsiteX4-1681" fmla="*/ 1769144 w 8739062"/>
              <a:gd name="connsiteY4-1682" fmla="*/ 2682142 h 3291854"/>
              <a:gd name="connsiteX5-1683" fmla="*/ 2046447 w 8739062"/>
              <a:gd name="connsiteY5-1684" fmla="*/ 838711 h 3291854"/>
              <a:gd name="connsiteX6-1685" fmla="*/ 2302420 w 8739062"/>
              <a:gd name="connsiteY6-1686" fmla="*/ 1977301 h 3291854"/>
              <a:gd name="connsiteX7-1687" fmla="*/ 2537061 w 8739062"/>
              <a:gd name="connsiteY7-1688" fmla="*/ 1706208 h 3291854"/>
              <a:gd name="connsiteX8-1689" fmla="*/ 4898582 w 8739062"/>
              <a:gd name="connsiteY8-1690" fmla="*/ 1706894 h 3291854"/>
              <a:gd name="connsiteX9-1691" fmla="*/ 4959468 w 8739062"/>
              <a:gd name="connsiteY9-1692" fmla="*/ 1660458 h 3291854"/>
              <a:gd name="connsiteX10-1693" fmla="*/ 5059457 w 8739062"/>
              <a:gd name="connsiteY10-1694" fmla="*/ 1425187 h 3291854"/>
              <a:gd name="connsiteX11-1695" fmla="*/ 5406582 w 8739062"/>
              <a:gd name="connsiteY11-1696" fmla="*/ 1595134 h 3291854"/>
              <a:gd name="connsiteX12-1697" fmla="*/ 5670742 w 8739062"/>
              <a:gd name="connsiteY12-1698" fmla="*/ 14 h 3291854"/>
              <a:gd name="connsiteX13-1699" fmla="*/ 6077142 w 8739062"/>
              <a:gd name="connsiteY13-1700" fmla="*/ 3291854 h 3291854"/>
              <a:gd name="connsiteX14-1701" fmla="*/ 6320982 w 8739062"/>
              <a:gd name="connsiteY14-1702" fmla="*/ 1666254 h 3291854"/>
              <a:gd name="connsiteX15-1703" fmla="*/ 6637954 w 8739062"/>
              <a:gd name="connsiteY15-1704" fmla="*/ 1936392 h 3291854"/>
              <a:gd name="connsiteX16-1705" fmla="*/ 6934408 w 8739062"/>
              <a:gd name="connsiteY16-1706" fmla="*/ 1198894 h 3291854"/>
              <a:gd name="connsiteX17-1707" fmla="*/ 7140893 w 8739062"/>
              <a:gd name="connsiteY17-1708" fmla="*/ 1583002 h 3291854"/>
              <a:gd name="connsiteX18-1709" fmla="*/ 7276022 w 8739062"/>
              <a:gd name="connsiteY18-1710" fmla="*/ 1666254 h 3291854"/>
              <a:gd name="connsiteX19-1711" fmla="*/ 8739062 w 8739062"/>
              <a:gd name="connsiteY19-1712" fmla="*/ 1666254 h 3291854"/>
              <a:gd name="connsiteX0-1713" fmla="*/ 0 w 8732396"/>
              <a:gd name="connsiteY0-1714" fmla="*/ 1706894 h 3291854"/>
              <a:gd name="connsiteX1-1715" fmla="*/ 1009892 w 8732396"/>
              <a:gd name="connsiteY1-1716" fmla="*/ 1707176 h 3291854"/>
              <a:gd name="connsiteX2-1717" fmla="*/ 1207871 w 8732396"/>
              <a:gd name="connsiteY2-1718" fmla="*/ 1520316 h 3291854"/>
              <a:gd name="connsiteX3-1719" fmla="*/ 1474509 w 8732396"/>
              <a:gd name="connsiteY3-1720" fmla="*/ 1721699 h 3291854"/>
              <a:gd name="connsiteX4-1721" fmla="*/ 1762478 w 8732396"/>
              <a:gd name="connsiteY4-1722" fmla="*/ 2682142 h 3291854"/>
              <a:gd name="connsiteX5-1723" fmla="*/ 2039781 w 8732396"/>
              <a:gd name="connsiteY5-1724" fmla="*/ 838711 h 3291854"/>
              <a:gd name="connsiteX6-1725" fmla="*/ 2295754 w 8732396"/>
              <a:gd name="connsiteY6-1726" fmla="*/ 1977301 h 3291854"/>
              <a:gd name="connsiteX7-1727" fmla="*/ 2530395 w 8732396"/>
              <a:gd name="connsiteY7-1728" fmla="*/ 1706208 h 3291854"/>
              <a:gd name="connsiteX8-1729" fmla="*/ 4891916 w 8732396"/>
              <a:gd name="connsiteY8-1730" fmla="*/ 1706894 h 3291854"/>
              <a:gd name="connsiteX9-1731" fmla="*/ 4952802 w 8732396"/>
              <a:gd name="connsiteY9-1732" fmla="*/ 1660458 h 3291854"/>
              <a:gd name="connsiteX10-1733" fmla="*/ 5052791 w 8732396"/>
              <a:gd name="connsiteY10-1734" fmla="*/ 1425187 h 3291854"/>
              <a:gd name="connsiteX11-1735" fmla="*/ 5399916 w 8732396"/>
              <a:gd name="connsiteY11-1736" fmla="*/ 1595134 h 3291854"/>
              <a:gd name="connsiteX12-1737" fmla="*/ 5664076 w 8732396"/>
              <a:gd name="connsiteY12-1738" fmla="*/ 14 h 3291854"/>
              <a:gd name="connsiteX13-1739" fmla="*/ 6070476 w 8732396"/>
              <a:gd name="connsiteY13-1740" fmla="*/ 3291854 h 3291854"/>
              <a:gd name="connsiteX14-1741" fmla="*/ 6314316 w 8732396"/>
              <a:gd name="connsiteY14-1742" fmla="*/ 1666254 h 3291854"/>
              <a:gd name="connsiteX15-1743" fmla="*/ 6631288 w 8732396"/>
              <a:gd name="connsiteY15-1744" fmla="*/ 1936392 h 3291854"/>
              <a:gd name="connsiteX16-1745" fmla="*/ 6927742 w 8732396"/>
              <a:gd name="connsiteY16-1746" fmla="*/ 1198894 h 3291854"/>
              <a:gd name="connsiteX17-1747" fmla="*/ 7134227 w 8732396"/>
              <a:gd name="connsiteY17-1748" fmla="*/ 1583002 h 3291854"/>
              <a:gd name="connsiteX18-1749" fmla="*/ 7269356 w 8732396"/>
              <a:gd name="connsiteY18-1750" fmla="*/ 1666254 h 3291854"/>
              <a:gd name="connsiteX19-1751" fmla="*/ 8732396 w 8732396"/>
              <a:gd name="connsiteY19-1752" fmla="*/ 1666254 h 3291854"/>
              <a:gd name="connsiteX0-1753" fmla="*/ 0 w 8732396"/>
              <a:gd name="connsiteY0-1754" fmla="*/ 1706894 h 3291854"/>
              <a:gd name="connsiteX1-1755" fmla="*/ 1009892 w 8732396"/>
              <a:gd name="connsiteY1-1756" fmla="*/ 1707176 h 3291854"/>
              <a:gd name="connsiteX2-1757" fmla="*/ 1207871 w 8732396"/>
              <a:gd name="connsiteY2-1758" fmla="*/ 1520316 h 3291854"/>
              <a:gd name="connsiteX3-1759" fmla="*/ 1474509 w 8732396"/>
              <a:gd name="connsiteY3-1760" fmla="*/ 1721699 h 3291854"/>
              <a:gd name="connsiteX4-1761" fmla="*/ 1762478 w 8732396"/>
              <a:gd name="connsiteY4-1762" fmla="*/ 2682142 h 3291854"/>
              <a:gd name="connsiteX5-1763" fmla="*/ 2039781 w 8732396"/>
              <a:gd name="connsiteY5-1764" fmla="*/ 838711 h 3291854"/>
              <a:gd name="connsiteX6-1765" fmla="*/ 2295754 w 8732396"/>
              <a:gd name="connsiteY6-1766" fmla="*/ 1977301 h 3291854"/>
              <a:gd name="connsiteX7-1767" fmla="*/ 2530395 w 8732396"/>
              <a:gd name="connsiteY7-1768" fmla="*/ 1706208 h 3291854"/>
              <a:gd name="connsiteX8-1769" fmla="*/ 4891916 w 8732396"/>
              <a:gd name="connsiteY8-1770" fmla="*/ 1706894 h 3291854"/>
              <a:gd name="connsiteX9-1771" fmla="*/ 4952802 w 8732396"/>
              <a:gd name="connsiteY9-1772" fmla="*/ 1660458 h 3291854"/>
              <a:gd name="connsiteX10-1773" fmla="*/ 5052791 w 8732396"/>
              <a:gd name="connsiteY10-1774" fmla="*/ 1425187 h 3291854"/>
              <a:gd name="connsiteX11-1775" fmla="*/ 5399916 w 8732396"/>
              <a:gd name="connsiteY11-1776" fmla="*/ 1595134 h 3291854"/>
              <a:gd name="connsiteX12-1777" fmla="*/ 5664076 w 8732396"/>
              <a:gd name="connsiteY12-1778" fmla="*/ 14 h 3291854"/>
              <a:gd name="connsiteX13-1779" fmla="*/ 6070476 w 8732396"/>
              <a:gd name="connsiteY13-1780" fmla="*/ 3291854 h 3291854"/>
              <a:gd name="connsiteX14-1781" fmla="*/ 6314316 w 8732396"/>
              <a:gd name="connsiteY14-1782" fmla="*/ 1666254 h 3291854"/>
              <a:gd name="connsiteX15-1783" fmla="*/ 6631288 w 8732396"/>
              <a:gd name="connsiteY15-1784" fmla="*/ 1936392 h 3291854"/>
              <a:gd name="connsiteX16-1785" fmla="*/ 6927742 w 8732396"/>
              <a:gd name="connsiteY16-1786" fmla="*/ 1198894 h 3291854"/>
              <a:gd name="connsiteX17-1787" fmla="*/ 7134227 w 8732396"/>
              <a:gd name="connsiteY17-1788" fmla="*/ 1583002 h 3291854"/>
              <a:gd name="connsiteX18-1789" fmla="*/ 7269356 w 8732396"/>
              <a:gd name="connsiteY18-1790" fmla="*/ 1666254 h 3291854"/>
              <a:gd name="connsiteX19-1791" fmla="*/ 8732396 w 8732396"/>
              <a:gd name="connsiteY19-1792" fmla="*/ 1666254 h 3291854"/>
              <a:gd name="connsiteX0-1793" fmla="*/ 0 w 8732396"/>
              <a:gd name="connsiteY0-1794" fmla="*/ 1706894 h 3291854"/>
              <a:gd name="connsiteX1-1795" fmla="*/ 1009892 w 8732396"/>
              <a:gd name="connsiteY1-1796" fmla="*/ 1707176 h 3291854"/>
              <a:gd name="connsiteX2-1797" fmla="*/ 1075440 w 8732396"/>
              <a:gd name="connsiteY2-1798" fmla="*/ 1655217 h 3291854"/>
              <a:gd name="connsiteX3-1799" fmla="*/ 1207871 w 8732396"/>
              <a:gd name="connsiteY3-1800" fmla="*/ 1520316 h 3291854"/>
              <a:gd name="connsiteX4-1801" fmla="*/ 1474509 w 8732396"/>
              <a:gd name="connsiteY4-1802" fmla="*/ 1721699 h 3291854"/>
              <a:gd name="connsiteX5-1803" fmla="*/ 1762478 w 8732396"/>
              <a:gd name="connsiteY5-1804" fmla="*/ 2682142 h 3291854"/>
              <a:gd name="connsiteX6-1805" fmla="*/ 2039781 w 8732396"/>
              <a:gd name="connsiteY6-1806" fmla="*/ 838711 h 3291854"/>
              <a:gd name="connsiteX7-1807" fmla="*/ 2295754 w 8732396"/>
              <a:gd name="connsiteY7-1808" fmla="*/ 1977301 h 3291854"/>
              <a:gd name="connsiteX8-1809" fmla="*/ 2530395 w 8732396"/>
              <a:gd name="connsiteY8-1810" fmla="*/ 1706208 h 3291854"/>
              <a:gd name="connsiteX9-1811" fmla="*/ 4891916 w 8732396"/>
              <a:gd name="connsiteY9-1812" fmla="*/ 1706894 h 3291854"/>
              <a:gd name="connsiteX10-1813" fmla="*/ 4952802 w 8732396"/>
              <a:gd name="connsiteY10-1814" fmla="*/ 1660458 h 3291854"/>
              <a:gd name="connsiteX11-1815" fmla="*/ 5052791 w 8732396"/>
              <a:gd name="connsiteY11-1816" fmla="*/ 1425187 h 3291854"/>
              <a:gd name="connsiteX12-1817" fmla="*/ 5399916 w 8732396"/>
              <a:gd name="connsiteY12-1818" fmla="*/ 1595134 h 3291854"/>
              <a:gd name="connsiteX13-1819" fmla="*/ 5664076 w 8732396"/>
              <a:gd name="connsiteY13-1820" fmla="*/ 14 h 3291854"/>
              <a:gd name="connsiteX14-1821" fmla="*/ 6070476 w 8732396"/>
              <a:gd name="connsiteY14-1822" fmla="*/ 3291854 h 3291854"/>
              <a:gd name="connsiteX15-1823" fmla="*/ 6314316 w 8732396"/>
              <a:gd name="connsiteY15-1824" fmla="*/ 1666254 h 3291854"/>
              <a:gd name="connsiteX16-1825" fmla="*/ 6631288 w 8732396"/>
              <a:gd name="connsiteY16-1826" fmla="*/ 1936392 h 3291854"/>
              <a:gd name="connsiteX17-1827" fmla="*/ 6927742 w 8732396"/>
              <a:gd name="connsiteY17-1828" fmla="*/ 1198894 h 3291854"/>
              <a:gd name="connsiteX18-1829" fmla="*/ 7134227 w 8732396"/>
              <a:gd name="connsiteY18-1830" fmla="*/ 1583002 h 3291854"/>
              <a:gd name="connsiteX19-1831" fmla="*/ 7269356 w 8732396"/>
              <a:gd name="connsiteY19-1832" fmla="*/ 1666254 h 3291854"/>
              <a:gd name="connsiteX20" fmla="*/ 8732396 w 8732396"/>
              <a:gd name="connsiteY20" fmla="*/ 1666254 h 3291854"/>
              <a:gd name="connsiteX0-1833" fmla="*/ 0 w 8732396"/>
              <a:gd name="connsiteY0-1834" fmla="*/ 1706894 h 3291854"/>
              <a:gd name="connsiteX1-1835" fmla="*/ 1009892 w 8732396"/>
              <a:gd name="connsiteY1-1836" fmla="*/ 1707176 h 3291854"/>
              <a:gd name="connsiteX2-1837" fmla="*/ 1075440 w 8732396"/>
              <a:gd name="connsiteY2-1838" fmla="*/ 1655217 h 3291854"/>
              <a:gd name="connsiteX3-1839" fmla="*/ 1207871 w 8732396"/>
              <a:gd name="connsiteY3-1840" fmla="*/ 1520316 h 3291854"/>
              <a:gd name="connsiteX4-1841" fmla="*/ 1474509 w 8732396"/>
              <a:gd name="connsiteY4-1842" fmla="*/ 1721699 h 3291854"/>
              <a:gd name="connsiteX5-1843" fmla="*/ 1762478 w 8732396"/>
              <a:gd name="connsiteY5-1844" fmla="*/ 2682142 h 3291854"/>
              <a:gd name="connsiteX6-1845" fmla="*/ 2039781 w 8732396"/>
              <a:gd name="connsiteY6-1846" fmla="*/ 838711 h 3291854"/>
              <a:gd name="connsiteX7-1847" fmla="*/ 2295754 w 8732396"/>
              <a:gd name="connsiteY7-1848" fmla="*/ 1977301 h 3291854"/>
              <a:gd name="connsiteX8-1849" fmla="*/ 2530395 w 8732396"/>
              <a:gd name="connsiteY8-1850" fmla="*/ 1706208 h 3291854"/>
              <a:gd name="connsiteX9-1851" fmla="*/ 4891916 w 8732396"/>
              <a:gd name="connsiteY9-1852" fmla="*/ 1706894 h 3291854"/>
              <a:gd name="connsiteX10-1853" fmla="*/ 4952802 w 8732396"/>
              <a:gd name="connsiteY10-1854" fmla="*/ 1660458 h 3291854"/>
              <a:gd name="connsiteX11-1855" fmla="*/ 5052791 w 8732396"/>
              <a:gd name="connsiteY11-1856" fmla="*/ 1425187 h 3291854"/>
              <a:gd name="connsiteX12-1857" fmla="*/ 5399916 w 8732396"/>
              <a:gd name="connsiteY12-1858" fmla="*/ 1595134 h 3291854"/>
              <a:gd name="connsiteX13-1859" fmla="*/ 5664076 w 8732396"/>
              <a:gd name="connsiteY13-1860" fmla="*/ 14 h 3291854"/>
              <a:gd name="connsiteX14-1861" fmla="*/ 6070476 w 8732396"/>
              <a:gd name="connsiteY14-1862" fmla="*/ 3291854 h 3291854"/>
              <a:gd name="connsiteX15-1863" fmla="*/ 6314316 w 8732396"/>
              <a:gd name="connsiteY15-1864" fmla="*/ 1666254 h 3291854"/>
              <a:gd name="connsiteX16-1865" fmla="*/ 6631288 w 8732396"/>
              <a:gd name="connsiteY16-1866" fmla="*/ 1936392 h 3291854"/>
              <a:gd name="connsiteX17-1867" fmla="*/ 6927742 w 8732396"/>
              <a:gd name="connsiteY17-1868" fmla="*/ 1198894 h 3291854"/>
              <a:gd name="connsiteX18-1869" fmla="*/ 7134227 w 8732396"/>
              <a:gd name="connsiteY18-1870" fmla="*/ 1583002 h 3291854"/>
              <a:gd name="connsiteX19-1871" fmla="*/ 7269356 w 8732396"/>
              <a:gd name="connsiteY19-1872" fmla="*/ 1666254 h 3291854"/>
              <a:gd name="connsiteX20-1873" fmla="*/ 8732396 w 8732396"/>
              <a:gd name="connsiteY20-1874" fmla="*/ 1666254 h 3291854"/>
              <a:gd name="connsiteX0-1875" fmla="*/ 0 w 8732396"/>
              <a:gd name="connsiteY0-1876" fmla="*/ 1706894 h 3291854"/>
              <a:gd name="connsiteX1-1877" fmla="*/ 1009892 w 8732396"/>
              <a:gd name="connsiteY1-1878" fmla="*/ 1707176 h 3291854"/>
              <a:gd name="connsiteX2-1879" fmla="*/ 1075440 w 8732396"/>
              <a:gd name="connsiteY2-1880" fmla="*/ 1655217 h 3291854"/>
              <a:gd name="connsiteX3-1881" fmla="*/ 1207871 w 8732396"/>
              <a:gd name="connsiteY3-1882" fmla="*/ 1520316 h 3291854"/>
              <a:gd name="connsiteX4-1883" fmla="*/ 1474509 w 8732396"/>
              <a:gd name="connsiteY4-1884" fmla="*/ 1721699 h 3291854"/>
              <a:gd name="connsiteX5-1885" fmla="*/ 1762478 w 8732396"/>
              <a:gd name="connsiteY5-1886" fmla="*/ 2682142 h 3291854"/>
              <a:gd name="connsiteX6-1887" fmla="*/ 2039781 w 8732396"/>
              <a:gd name="connsiteY6-1888" fmla="*/ 838711 h 3291854"/>
              <a:gd name="connsiteX7-1889" fmla="*/ 2295754 w 8732396"/>
              <a:gd name="connsiteY7-1890" fmla="*/ 1977301 h 3291854"/>
              <a:gd name="connsiteX8-1891" fmla="*/ 2530395 w 8732396"/>
              <a:gd name="connsiteY8-1892" fmla="*/ 1706208 h 3291854"/>
              <a:gd name="connsiteX9-1893" fmla="*/ 4891916 w 8732396"/>
              <a:gd name="connsiteY9-1894" fmla="*/ 1706894 h 3291854"/>
              <a:gd name="connsiteX10-1895" fmla="*/ 4952802 w 8732396"/>
              <a:gd name="connsiteY10-1896" fmla="*/ 1660458 h 3291854"/>
              <a:gd name="connsiteX11-1897" fmla="*/ 5052791 w 8732396"/>
              <a:gd name="connsiteY11-1898" fmla="*/ 1425187 h 3291854"/>
              <a:gd name="connsiteX12-1899" fmla="*/ 5399916 w 8732396"/>
              <a:gd name="connsiteY12-1900" fmla="*/ 1595134 h 3291854"/>
              <a:gd name="connsiteX13-1901" fmla="*/ 5664076 w 8732396"/>
              <a:gd name="connsiteY13-1902" fmla="*/ 14 h 3291854"/>
              <a:gd name="connsiteX14-1903" fmla="*/ 6070476 w 8732396"/>
              <a:gd name="connsiteY14-1904" fmla="*/ 3291854 h 3291854"/>
              <a:gd name="connsiteX15-1905" fmla="*/ 6314316 w 8732396"/>
              <a:gd name="connsiteY15-1906" fmla="*/ 1666254 h 3291854"/>
              <a:gd name="connsiteX16-1907" fmla="*/ 6631288 w 8732396"/>
              <a:gd name="connsiteY16-1908" fmla="*/ 1936392 h 3291854"/>
              <a:gd name="connsiteX17-1909" fmla="*/ 6927742 w 8732396"/>
              <a:gd name="connsiteY17-1910" fmla="*/ 1198894 h 3291854"/>
              <a:gd name="connsiteX18-1911" fmla="*/ 7134227 w 8732396"/>
              <a:gd name="connsiteY18-1912" fmla="*/ 1583002 h 3291854"/>
              <a:gd name="connsiteX19-1913" fmla="*/ 7269356 w 8732396"/>
              <a:gd name="connsiteY19-1914" fmla="*/ 1666254 h 3291854"/>
              <a:gd name="connsiteX20-1915" fmla="*/ 8732396 w 8732396"/>
              <a:gd name="connsiteY20-1916" fmla="*/ 1666254 h 3291854"/>
              <a:gd name="connsiteX0-1917" fmla="*/ 0 w 8732396"/>
              <a:gd name="connsiteY0-1918" fmla="*/ 1706894 h 3291854"/>
              <a:gd name="connsiteX1-1919" fmla="*/ 1009892 w 8732396"/>
              <a:gd name="connsiteY1-1920" fmla="*/ 1707176 h 3291854"/>
              <a:gd name="connsiteX2-1921" fmla="*/ 1075440 w 8732396"/>
              <a:gd name="connsiteY2-1922" fmla="*/ 1655217 h 3291854"/>
              <a:gd name="connsiteX3-1923" fmla="*/ 1207871 w 8732396"/>
              <a:gd name="connsiteY3-1924" fmla="*/ 1520316 h 3291854"/>
              <a:gd name="connsiteX4-1925" fmla="*/ 1474509 w 8732396"/>
              <a:gd name="connsiteY4-1926" fmla="*/ 1721699 h 3291854"/>
              <a:gd name="connsiteX5-1927" fmla="*/ 1762478 w 8732396"/>
              <a:gd name="connsiteY5-1928" fmla="*/ 2682142 h 3291854"/>
              <a:gd name="connsiteX6-1929" fmla="*/ 2039781 w 8732396"/>
              <a:gd name="connsiteY6-1930" fmla="*/ 838711 h 3291854"/>
              <a:gd name="connsiteX7-1931" fmla="*/ 2295754 w 8732396"/>
              <a:gd name="connsiteY7-1932" fmla="*/ 1977301 h 3291854"/>
              <a:gd name="connsiteX8-1933" fmla="*/ 2530395 w 8732396"/>
              <a:gd name="connsiteY8-1934" fmla="*/ 1706208 h 3291854"/>
              <a:gd name="connsiteX9-1935" fmla="*/ 4891916 w 8732396"/>
              <a:gd name="connsiteY9-1936" fmla="*/ 1706894 h 3291854"/>
              <a:gd name="connsiteX10-1937" fmla="*/ 4952802 w 8732396"/>
              <a:gd name="connsiteY10-1938" fmla="*/ 1660458 h 3291854"/>
              <a:gd name="connsiteX11-1939" fmla="*/ 5052791 w 8732396"/>
              <a:gd name="connsiteY11-1940" fmla="*/ 1425187 h 3291854"/>
              <a:gd name="connsiteX12-1941" fmla="*/ 5399916 w 8732396"/>
              <a:gd name="connsiteY12-1942" fmla="*/ 1595134 h 3291854"/>
              <a:gd name="connsiteX13-1943" fmla="*/ 5664076 w 8732396"/>
              <a:gd name="connsiteY13-1944" fmla="*/ 14 h 3291854"/>
              <a:gd name="connsiteX14-1945" fmla="*/ 6070476 w 8732396"/>
              <a:gd name="connsiteY14-1946" fmla="*/ 3291854 h 3291854"/>
              <a:gd name="connsiteX15-1947" fmla="*/ 6314316 w 8732396"/>
              <a:gd name="connsiteY15-1948" fmla="*/ 1666254 h 3291854"/>
              <a:gd name="connsiteX16-1949" fmla="*/ 6631288 w 8732396"/>
              <a:gd name="connsiteY16-1950" fmla="*/ 1936392 h 3291854"/>
              <a:gd name="connsiteX17-1951" fmla="*/ 6927742 w 8732396"/>
              <a:gd name="connsiteY17-1952" fmla="*/ 1198894 h 3291854"/>
              <a:gd name="connsiteX18-1953" fmla="*/ 7134227 w 8732396"/>
              <a:gd name="connsiteY18-1954" fmla="*/ 1583002 h 3291854"/>
              <a:gd name="connsiteX19-1955" fmla="*/ 7269356 w 8732396"/>
              <a:gd name="connsiteY19-1956" fmla="*/ 1666254 h 3291854"/>
              <a:gd name="connsiteX20-1957" fmla="*/ 8732396 w 8732396"/>
              <a:gd name="connsiteY20-1958" fmla="*/ 1666254 h 3291854"/>
              <a:gd name="connsiteX0-1959" fmla="*/ 0 w 8732396"/>
              <a:gd name="connsiteY0-1960" fmla="*/ 1706894 h 3291854"/>
              <a:gd name="connsiteX1-1961" fmla="*/ 1009892 w 8732396"/>
              <a:gd name="connsiteY1-1962" fmla="*/ 1707176 h 3291854"/>
              <a:gd name="connsiteX2-1963" fmla="*/ 1075440 w 8732396"/>
              <a:gd name="connsiteY2-1964" fmla="*/ 1655217 h 3291854"/>
              <a:gd name="connsiteX3-1965" fmla="*/ 1207871 w 8732396"/>
              <a:gd name="connsiteY3-1966" fmla="*/ 1520316 h 3291854"/>
              <a:gd name="connsiteX4-1967" fmla="*/ 1474509 w 8732396"/>
              <a:gd name="connsiteY4-1968" fmla="*/ 1721699 h 3291854"/>
              <a:gd name="connsiteX5-1969" fmla="*/ 1762478 w 8732396"/>
              <a:gd name="connsiteY5-1970" fmla="*/ 2682142 h 3291854"/>
              <a:gd name="connsiteX6-1971" fmla="*/ 2039781 w 8732396"/>
              <a:gd name="connsiteY6-1972" fmla="*/ 838711 h 3291854"/>
              <a:gd name="connsiteX7-1973" fmla="*/ 2295754 w 8732396"/>
              <a:gd name="connsiteY7-1974" fmla="*/ 1977301 h 3291854"/>
              <a:gd name="connsiteX8-1975" fmla="*/ 2530395 w 8732396"/>
              <a:gd name="connsiteY8-1976" fmla="*/ 1706208 h 3291854"/>
              <a:gd name="connsiteX9-1977" fmla="*/ 4891916 w 8732396"/>
              <a:gd name="connsiteY9-1978" fmla="*/ 1706894 h 3291854"/>
              <a:gd name="connsiteX10-1979" fmla="*/ 4952802 w 8732396"/>
              <a:gd name="connsiteY10-1980" fmla="*/ 1660458 h 3291854"/>
              <a:gd name="connsiteX11-1981" fmla="*/ 5052791 w 8732396"/>
              <a:gd name="connsiteY11-1982" fmla="*/ 1425187 h 3291854"/>
              <a:gd name="connsiteX12-1983" fmla="*/ 5399916 w 8732396"/>
              <a:gd name="connsiteY12-1984" fmla="*/ 1595134 h 3291854"/>
              <a:gd name="connsiteX13-1985" fmla="*/ 5664076 w 8732396"/>
              <a:gd name="connsiteY13-1986" fmla="*/ 14 h 3291854"/>
              <a:gd name="connsiteX14-1987" fmla="*/ 6070476 w 8732396"/>
              <a:gd name="connsiteY14-1988" fmla="*/ 3291854 h 3291854"/>
              <a:gd name="connsiteX15-1989" fmla="*/ 6314316 w 8732396"/>
              <a:gd name="connsiteY15-1990" fmla="*/ 1666254 h 3291854"/>
              <a:gd name="connsiteX16-1991" fmla="*/ 6631288 w 8732396"/>
              <a:gd name="connsiteY16-1992" fmla="*/ 1936392 h 3291854"/>
              <a:gd name="connsiteX17-1993" fmla="*/ 6927742 w 8732396"/>
              <a:gd name="connsiteY17-1994" fmla="*/ 1198894 h 3291854"/>
              <a:gd name="connsiteX18-1995" fmla="*/ 7134227 w 8732396"/>
              <a:gd name="connsiteY18-1996" fmla="*/ 1583002 h 3291854"/>
              <a:gd name="connsiteX19-1997" fmla="*/ 7269356 w 8732396"/>
              <a:gd name="connsiteY19-1998" fmla="*/ 1666254 h 3291854"/>
              <a:gd name="connsiteX20-1999" fmla="*/ 8732396 w 8732396"/>
              <a:gd name="connsiteY20-2000" fmla="*/ 1666254 h 3291854"/>
              <a:gd name="connsiteX0-2001" fmla="*/ 0 w 8732396"/>
              <a:gd name="connsiteY0-2002" fmla="*/ 1706894 h 3291854"/>
              <a:gd name="connsiteX1-2003" fmla="*/ 1009892 w 8732396"/>
              <a:gd name="connsiteY1-2004" fmla="*/ 1707176 h 3291854"/>
              <a:gd name="connsiteX2-2005" fmla="*/ 1075440 w 8732396"/>
              <a:gd name="connsiteY2-2006" fmla="*/ 1655217 h 3291854"/>
              <a:gd name="connsiteX3-2007" fmla="*/ 1207871 w 8732396"/>
              <a:gd name="connsiteY3-2008" fmla="*/ 1520316 h 3291854"/>
              <a:gd name="connsiteX4-2009" fmla="*/ 1474509 w 8732396"/>
              <a:gd name="connsiteY4-2010" fmla="*/ 1721699 h 3291854"/>
              <a:gd name="connsiteX5-2011" fmla="*/ 1762478 w 8732396"/>
              <a:gd name="connsiteY5-2012" fmla="*/ 2682142 h 3291854"/>
              <a:gd name="connsiteX6-2013" fmla="*/ 2039781 w 8732396"/>
              <a:gd name="connsiteY6-2014" fmla="*/ 838711 h 3291854"/>
              <a:gd name="connsiteX7-2015" fmla="*/ 2295754 w 8732396"/>
              <a:gd name="connsiteY7-2016" fmla="*/ 1977301 h 3291854"/>
              <a:gd name="connsiteX8-2017" fmla="*/ 2530395 w 8732396"/>
              <a:gd name="connsiteY8-2018" fmla="*/ 1706208 h 3291854"/>
              <a:gd name="connsiteX9-2019" fmla="*/ 4891916 w 8732396"/>
              <a:gd name="connsiteY9-2020" fmla="*/ 1706894 h 3291854"/>
              <a:gd name="connsiteX10-2021" fmla="*/ 4952802 w 8732396"/>
              <a:gd name="connsiteY10-2022" fmla="*/ 1660458 h 3291854"/>
              <a:gd name="connsiteX11-2023" fmla="*/ 5052791 w 8732396"/>
              <a:gd name="connsiteY11-2024" fmla="*/ 1425187 h 3291854"/>
              <a:gd name="connsiteX12-2025" fmla="*/ 5399916 w 8732396"/>
              <a:gd name="connsiteY12-2026" fmla="*/ 1595134 h 3291854"/>
              <a:gd name="connsiteX13-2027" fmla="*/ 5664076 w 8732396"/>
              <a:gd name="connsiteY13-2028" fmla="*/ 14 h 3291854"/>
              <a:gd name="connsiteX14-2029" fmla="*/ 6070476 w 8732396"/>
              <a:gd name="connsiteY14-2030" fmla="*/ 3291854 h 3291854"/>
              <a:gd name="connsiteX15-2031" fmla="*/ 6314316 w 8732396"/>
              <a:gd name="connsiteY15-2032" fmla="*/ 1666254 h 3291854"/>
              <a:gd name="connsiteX16-2033" fmla="*/ 6631288 w 8732396"/>
              <a:gd name="connsiteY16-2034" fmla="*/ 1936392 h 3291854"/>
              <a:gd name="connsiteX17-2035" fmla="*/ 6927742 w 8732396"/>
              <a:gd name="connsiteY17-2036" fmla="*/ 1198894 h 3291854"/>
              <a:gd name="connsiteX18-2037" fmla="*/ 7134227 w 8732396"/>
              <a:gd name="connsiteY18-2038" fmla="*/ 1583002 h 3291854"/>
              <a:gd name="connsiteX19-2039" fmla="*/ 7269356 w 8732396"/>
              <a:gd name="connsiteY19-2040" fmla="*/ 1666254 h 3291854"/>
              <a:gd name="connsiteX20-2041" fmla="*/ 8732396 w 8732396"/>
              <a:gd name="connsiteY20-2042" fmla="*/ 1666254 h 3291854"/>
              <a:gd name="connsiteX0-2043" fmla="*/ 0 w 8732396"/>
              <a:gd name="connsiteY0-2044" fmla="*/ 1706894 h 3291854"/>
              <a:gd name="connsiteX1-2045" fmla="*/ 1009892 w 8732396"/>
              <a:gd name="connsiteY1-2046" fmla="*/ 1707176 h 3291854"/>
              <a:gd name="connsiteX2-2047" fmla="*/ 1075440 w 8732396"/>
              <a:gd name="connsiteY2-2048" fmla="*/ 1655217 h 3291854"/>
              <a:gd name="connsiteX3-2049" fmla="*/ 1207871 w 8732396"/>
              <a:gd name="connsiteY3-2050" fmla="*/ 1520316 h 3291854"/>
              <a:gd name="connsiteX4-2051" fmla="*/ 1474509 w 8732396"/>
              <a:gd name="connsiteY4-2052" fmla="*/ 1721699 h 3291854"/>
              <a:gd name="connsiteX5-2053" fmla="*/ 1762478 w 8732396"/>
              <a:gd name="connsiteY5-2054" fmla="*/ 2682142 h 3291854"/>
              <a:gd name="connsiteX6-2055" fmla="*/ 2039781 w 8732396"/>
              <a:gd name="connsiteY6-2056" fmla="*/ 838711 h 3291854"/>
              <a:gd name="connsiteX7-2057" fmla="*/ 2295754 w 8732396"/>
              <a:gd name="connsiteY7-2058" fmla="*/ 1977301 h 3291854"/>
              <a:gd name="connsiteX8-2059" fmla="*/ 2530395 w 8732396"/>
              <a:gd name="connsiteY8-2060" fmla="*/ 1706208 h 3291854"/>
              <a:gd name="connsiteX9-2061" fmla="*/ 4891916 w 8732396"/>
              <a:gd name="connsiteY9-2062" fmla="*/ 1706894 h 3291854"/>
              <a:gd name="connsiteX10-2063" fmla="*/ 4952802 w 8732396"/>
              <a:gd name="connsiteY10-2064" fmla="*/ 1660458 h 3291854"/>
              <a:gd name="connsiteX11-2065" fmla="*/ 5052791 w 8732396"/>
              <a:gd name="connsiteY11-2066" fmla="*/ 1425187 h 3291854"/>
              <a:gd name="connsiteX12-2067" fmla="*/ 5399916 w 8732396"/>
              <a:gd name="connsiteY12-2068" fmla="*/ 1595134 h 3291854"/>
              <a:gd name="connsiteX13-2069" fmla="*/ 5664076 w 8732396"/>
              <a:gd name="connsiteY13-2070" fmla="*/ 14 h 3291854"/>
              <a:gd name="connsiteX14-2071" fmla="*/ 6070476 w 8732396"/>
              <a:gd name="connsiteY14-2072" fmla="*/ 3291854 h 3291854"/>
              <a:gd name="connsiteX15-2073" fmla="*/ 6314316 w 8732396"/>
              <a:gd name="connsiteY15-2074" fmla="*/ 1666254 h 3291854"/>
              <a:gd name="connsiteX16-2075" fmla="*/ 6631288 w 8732396"/>
              <a:gd name="connsiteY16-2076" fmla="*/ 1936392 h 3291854"/>
              <a:gd name="connsiteX17-2077" fmla="*/ 6927742 w 8732396"/>
              <a:gd name="connsiteY17-2078" fmla="*/ 1198894 h 3291854"/>
              <a:gd name="connsiteX18-2079" fmla="*/ 7134227 w 8732396"/>
              <a:gd name="connsiteY18-2080" fmla="*/ 1583002 h 3291854"/>
              <a:gd name="connsiteX19-2081" fmla="*/ 7269356 w 8732396"/>
              <a:gd name="connsiteY19-2082" fmla="*/ 1666254 h 3291854"/>
              <a:gd name="connsiteX20-2083" fmla="*/ 8732396 w 8732396"/>
              <a:gd name="connsiteY20-2084" fmla="*/ 1666254 h 3291854"/>
              <a:gd name="connsiteX0-2085" fmla="*/ 0 w 8732396"/>
              <a:gd name="connsiteY0-2086" fmla="*/ 1706894 h 3291854"/>
              <a:gd name="connsiteX1-2087" fmla="*/ 1009892 w 8732396"/>
              <a:gd name="connsiteY1-2088" fmla="*/ 1707176 h 3291854"/>
              <a:gd name="connsiteX2-2089" fmla="*/ 1075440 w 8732396"/>
              <a:gd name="connsiteY2-2090" fmla="*/ 1655217 h 3291854"/>
              <a:gd name="connsiteX3-2091" fmla="*/ 1207871 w 8732396"/>
              <a:gd name="connsiteY3-2092" fmla="*/ 1520316 h 3291854"/>
              <a:gd name="connsiteX4-2093" fmla="*/ 1474509 w 8732396"/>
              <a:gd name="connsiteY4-2094" fmla="*/ 1721699 h 3291854"/>
              <a:gd name="connsiteX5-2095" fmla="*/ 1762478 w 8732396"/>
              <a:gd name="connsiteY5-2096" fmla="*/ 2682142 h 3291854"/>
              <a:gd name="connsiteX6-2097" fmla="*/ 2039781 w 8732396"/>
              <a:gd name="connsiteY6-2098" fmla="*/ 838711 h 3291854"/>
              <a:gd name="connsiteX7-2099" fmla="*/ 2295754 w 8732396"/>
              <a:gd name="connsiteY7-2100" fmla="*/ 1977301 h 3291854"/>
              <a:gd name="connsiteX8-2101" fmla="*/ 2530395 w 8732396"/>
              <a:gd name="connsiteY8-2102" fmla="*/ 1706208 h 3291854"/>
              <a:gd name="connsiteX9-2103" fmla="*/ 4891916 w 8732396"/>
              <a:gd name="connsiteY9-2104" fmla="*/ 1706894 h 3291854"/>
              <a:gd name="connsiteX10-2105" fmla="*/ 4952802 w 8732396"/>
              <a:gd name="connsiteY10-2106" fmla="*/ 1660458 h 3291854"/>
              <a:gd name="connsiteX11-2107" fmla="*/ 5052791 w 8732396"/>
              <a:gd name="connsiteY11-2108" fmla="*/ 1425187 h 3291854"/>
              <a:gd name="connsiteX12-2109" fmla="*/ 5399916 w 8732396"/>
              <a:gd name="connsiteY12-2110" fmla="*/ 1595134 h 3291854"/>
              <a:gd name="connsiteX13-2111" fmla="*/ 5664076 w 8732396"/>
              <a:gd name="connsiteY13-2112" fmla="*/ 14 h 3291854"/>
              <a:gd name="connsiteX14-2113" fmla="*/ 6070476 w 8732396"/>
              <a:gd name="connsiteY14-2114" fmla="*/ 3291854 h 3291854"/>
              <a:gd name="connsiteX15-2115" fmla="*/ 6314316 w 8732396"/>
              <a:gd name="connsiteY15-2116" fmla="*/ 1666254 h 3291854"/>
              <a:gd name="connsiteX16-2117" fmla="*/ 6631288 w 8732396"/>
              <a:gd name="connsiteY16-2118" fmla="*/ 1936392 h 3291854"/>
              <a:gd name="connsiteX17-2119" fmla="*/ 6927742 w 8732396"/>
              <a:gd name="connsiteY17-2120" fmla="*/ 1198894 h 3291854"/>
              <a:gd name="connsiteX18-2121" fmla="*/ 7134227 w 8732396"/>
              <a:gd name="connsiteY18-2122" fmla="*/ 1583002 h 3291854"/>
              <a:gd name="connsiteX19-2123" fmla="*/ 7269356 w 8732396"/>
              <a:gd name="connsiteY19-2124" fmla="*/ 1666254 h 3291854"/>
              <a:gd name="connsiteX20-2125" fmla="*/ 8732396 w 8732396"/>
              <a:gd name="connsiteY20-2126" fmla="*/ 1666254 h 3291854"/>
              <a:gd name="connsiteX0-2127" fmla="*/ 0 w 8732396"/>
              <a:gd name="connsiteY0-2128" fmla="*/ 1706894 h 3291854"/>
              <a:gd name="connsiteX1-2129" fmla="*/ 1009892 w 8732396"/>
              <a:gd name="connsiteY1-2130" fmla="*/ 1707176 h 3291854"/>
              <a:gd name="connsiteX2-2131" fmla="*/ 1075440 w 8732396"/>
              <a:gd name="connsiteY2-2132" fmla="*/ 1655217 h 3291854"/>
              <a:gd name="connsiteX3-2133" fmla="*/ 1207871 w 8732396"/>
              <a:gd name="connsiteY3-2134" fmla="*/ 1520316 h 3291854"/>
              <a:gd name="connsiteX4-2135" fmla="*/ 1474509 w 8732396"/>
              <a:gd name="connsiteY4-2136" fmla="*/ 1721699 h 3291854"/>
              <a:gd name="connsiteX5-2137" fmla="*/ 1762478 w 8732396"/>
              <a:gd name="connsiteY5-2138" fmla="*/ 2682142 h 3291854"/>
              <a:gd name="connsiteX6-2139" fmla="*/ 2039781 w 8732396"/>
              <a:gd name="connsiteY6-2140" fmla="*/ 838711 h 3291854"/>
              <a:gd name="connsiteX7-2141" fmla="*/ 2295754 w 8732396"/>
              <a:gd name="connsiteY7-2142" fmla="*/ 1977301 h 3291854"/>
              <a:gd name="connsiteX8-2143" fmla="*/ 2530395 w 8732396"/>
              <a:gd name="connsiteY8-2144" fmla="*/ 1706208 h 3291854"/>
              <a:gd name="connsiteX9-2145" fmla="*/ 4891916 w 8732396"/>
              <a:gd name="connsiteY9-2146" fmla="*/ 1706894 h 3291854"/>
              <a:gd name="connsiteX10-2147" fmla="*/ 4952802 w 8732396"/>
              <a:gd name="connsiteY10-2148" fmla="*/ 1660458 h 3291854"/>
              <a:gd name="connsiteX11-2149" fmla="*/ 5052791 w 8732396"/>
              <a:gd name="connsiteY11-2150" fmla="*/ 1425187 h 3291854"/>
              <a:gd name="connsiteX12-2151" fmla="*/ 5399916 w 8732396"/>
              <a:gd name="connsiteY12-2152" fmla="*/ 1595134 h 3291854"/>
              <a:gd name="connsiteX13-2153" fmla="*/ 5664076 w 8732396"/>
              <a:gd name="connsiteY13-2154" fmla="*/ 14 h 3291854"/>
              <a:gd name="connsiteX14-2155" fmla="*/ 6070476 w 8732396"/>
              <a:gd name="connsiteY14-2156" fmla="*/ 3291854 h 3291854"/>
              <a:gd name="connsiteX15-2157" fmla="*/ 6314316 w 8732396"/>
              <a:gd name="connsiteY15-2158" fmla="*/ 1666254 h 3291854"/>
              <a:gd name="connsiteX16-2159" fmla="*/ 6631288 w 8732396"/>
              <a:gd name="connsiteY16-2160" fmla="*/ 1936392 h 3291854"/>
              <a:gd name="connsiteX17-2161" fmla="*/ 6927742 w 8732396"/>
              <a:gd name="connsiteY17-2162" fmla="*/ 1198894 h 3291854"/>
              <a:gd name="connsiteX18-2163" fmla="*/ 7134227 w 8732396"/>
              <a:gd name="connsiteY18-2164" fmla="*/ 1583002 h 3291854"/>
              <a:gd name="connsiteX19-2165" fmla="*/ 7269356 w 8732396"/>
              <a:gd name="connsiteY19-2166" fmla="*/ 1666254 h 3291854"/>
              <a:gd name="connsiteX20-2167" fmla="*/ 8732396 w 8732396"/>
              <a:gd name="connsiteY20-2168" fmla="*/ 1666254 h 3291854"/>
              <a:gd name="connsiteX0-2169" fmla="*/ 0 w 8732396"/>
              <a:gd name="connsiteY0-2170" fmla="*/ 1706894 h 3291854"/>
              <a:gd name="connsiteX1-2171" fmla="*/ 1009892 w 8732396"/>
              <a:gd name="connsiteY1-2172" fmla="*/ 1707176 h 3291854"/>
              <a:gd name="connsiteX2-2173" fmla="*/ 1075440 w 8732396"/>
              <a:gd name="connsiteY2-2174" fmla="*/ 1655217 h 3291854"/>
              <a:gd name="connsiteX3-2175" fmla="*/ 1207871 w 8732396"/>
              <a:gd name="connsiteY3-2176" fmla="*/ 1520316 h 3291854"/>
              <a:gd name="connsiteX4-2177" fmla="*/ 1474509 w 8732396"/>
              <a:gd name="connsiteY4-2178" fmla="*/ 1721699 h 3291854"/>
              <a:gd name="connsiteX5-2179" fmla="*/ 1762478 w 8732396"/>
              <a:gd name="connsiteY5-2180" fmla="*/ 2682142 h 3291854"/>
              <a:gd name="connsiteX6-2181" fmla="*/ 2039781 w 8732396"/>
              <a:gd name="connsiteY6-2182" fmla="*/ 838711 h 3291854"/>
              <a:gd name="connsiteX7-2183" fmla="*/ 2295754 w 8732396"/>
              <a:gd name="connsiteY7-2184" fmla="*/ 1977301 h 3291854"/>
              <a:gd name="connsiteX8-2185" fmla="*/ 2530395 w 8732396"/>
              <a:gd name="connsiteY8-2186" fmla="*/ 1706208 h 3291854"/>
              <a:gd name="connsiteX9-2187" fmla="*/ 4891916 w 8732396"/>
              <a:gd name="connsiteY9-2188" fmla="*/ 1706894 h 3291854"/>
              <a:gd name="connsiteX10-2189" fmla="*/ 4952802 w 8732396"/>
              <a:gd name="connsiteY10-2190" fmla="*/ 1660458 h 3291854"/>
              <a:gd name="connsiteX11-2191" fmla="*/ 5052791 w 8732396"/>
              <a:gd name="connsiteY11-2192" fmla="*/ 1425187 h 3291854"/>
              <a:gd name="connsiteX12-2193" fmla="*/ 5399916 w 8732396"/>
              <a:gd name="connsiteY12-2194" fmla="*/ 1595134 h 3291854"/>
              <a:gd name="connsiteX13-2195" fmla="*/ 5664076 w 8732396"/>
              <a:gd name="connsiteY13-2196" fmla="*/ 14 h 3291854"/>
              <a:gd name="connsiteX14-2197" fmla="*/ 6070476 w 8732396"/>
              <a:gd name="connsiteY14-2198" fmla="*/ 3291854 h 3291854"/>
              <a:gd name="connsiteX15-2199" fmla="*/ 6314316 w 8732396"/>
              <a:gd name="connsiteY15-2200" fmla="*/ 1666254 h 3291854"/>
              <a:gd name="connsiteX16-2201" fmla="*/ 6631288 w 8732396"/>
              <a:gd name="connsiteY16-2202" fmla="*/ 1936392 h 3291854"/>
              <a:gd name="connsiteX17-2203" fmla="*/ 6927742 w 8732396"/>
              <a:gd name="connsiteY17-2204" fmla="*/ 1198894 h 3291854"/>
              <a:gd name="connsiteX18-2205" fmla="*/ 7134227 w 8732396"/>
              <a:gd name="connsiteY18-2206" fmla="*/ 1583002 h 3291854"/>
              <a:gd name="connsiteX19-2207" fmla="*/ 7269356 w 8732396"/>
              <a:gd name="connsiteY19-2208" fmla="*/ 1666254 h 3291854"/>
              <a:gd name="connsiteX20-2209" fmla="*/ 8732396 w 8732396"/>
              <a:gd name="connsiteY20-2210" fmla="*/ 1666254 h 3291854"/>
              <a:gd name="connsiteX0-2211" fmla="*/ 0 w 8732396"/>
              <a:gd name="connsiteY0-2212" fmla="*/ 1706894 h 3291854"/>
              <a:gd name="connsiteX1-2213" fmla="*/ 1009892 w 8732396"/>
              <a:gd name="connsiteY1-2214" fmla="*/ 1707176 h 3291854"/>
              <a:gd name="connsiteX2-2215" fmla="*/ 1075440 w 8732396"/>
              <a:gd name="connsiteY2-2216" fmla="*/ 1655217 h 3291854"/>
              <a:gd name="connsiteX3-2217" fmla="*/ 1207871 w 8732396"/>
              <a:gd name="connsiteY3-2218" fmla="*/ 1520316 h 3291854"/>
              <a:gd name="connsiteX4-2219" fmla="*/ 1474509 w 8732396"/>
              <a:gd name="connsiteY4-2220" fmla="*/ 1721699 h 3291854"/>
              <a:gd name="connsiteX5-2221" fmla="*/ 1762478 w 8732396"/>
              <a:gd name="connsiteY5-2222" fmla="*/ 2682142 h 3291854"/>
              <a:gd name="connsiteX6-2223" fmla="*/ 2039781 w 8732396"/>
              <a:gd name="connsiteY6-2224" fmla="*/ 838711 h 3291854"/>
              <a:gd name="connsiteX7-2225" fmla="*/ 2295754 w 8732396"/>
              <a:gd name="connsiteY7-2226" fmla="*/ 1977301 h 3291854"/>
              <a:gd name="connsiteX8-2227" fmla="*/ 2530395 w 8732396"/>
              <a:gd name="connsiteY8-2228" fmla="*/ 1706208 h 3291854"/>
              <a:gd name="connsiteX9-2229" fmla="*/ 3119779 w 8732396"/>
              <a:gd name="connsiteY9-2230" fmla="*/ 1704011 h 3291854"/>
              <a:gd name="connsiteX10-2231" fmla="*/ 4891916 w 8732396"/>
              <a:gd name="connsiteY10-2232" fmla="*/ 1706894 h 3291854"/>
              <a:gd name="connsiteX11-2233" fmla="*/ 4952802 w 8732396"/>
              <a:gd name="connsiteY11-2234" fmla="*/ 1660458 h 3291854"/>
              <a:gd name="connsiteX12-2235" fmla="*/ 5052791 w 8732396"/>
              <a:gd name="connsiteY12-2236" fmla="*/ 1425187 h 3291854"/>
              <a:gd name="connsiteX13-2237" fmla="*/ 5399916 w 8732396"/>
              <a:gd name="connsiteY13-2238" fmla="*/ 1595134 h 3291854"/>
              <a:gd name="connsiteX14-2239" fmla="*/ 5664076 w 8732396"/>
              <a:gd name="connsiteY14-2240" fmla="*/ 14 h 3291854"/>
              <a:gd name="connsiteX15-2241" fmla="*/ 6070476 w 8732396"/>
              <a:gd name="connsiteY15-2242" fmla="*/ 3291854 h 3291854"/>
              <a:gd name="connsiteX16-2243" fmla="*/ 6314316 w 8732396"/>
              <a:gd name="connsiteY16-2244" fmla="*/ 1666254 h 3291854"/>
              <a:gd name="connsiteX17-2245" fmla="*/ 6631288 w 8732396"/>
              <a:gd name="connsiteY17-2246" fmla="*/ 1936392 h 3291854"/>
              <a:gd name="connsiteX18-2247" fmla="*/ 6927742 w 8732396"/>
              <a:gd name="connsiteY18-2248" fmla="*/ 1198894 h 3291854"/>
              <a:gd name="connsiteX19-2249" fmla="*/ 7134227 w 8732396"/>
              <a:gd name="connsiteY19-2250" fmla="*/ 1583002 h 3291854"/>
              <a:gd name="connsiteX20-2251" fmla="*/ 7269356 w 8732396"/>
              <a:gd name="connsiteY20-2252" fmla="*/ 1666254 h 3291854"/>
              <a:gd name="connsiteX21" fmla="*/ 8732396 w 8732396"/>
              <a:gd name="connsiteY21" fmla="*/ 1666254 h 3291854"/>
              <a:gd name="connsiteX0-2253" fmla="*/ 0 w 8732396"/>
              <a:gd name="connsiteY0-2254" fmla="*/ 1706894 h 3291854"/>
              <a:gd name="connsiteX1-2255" fmla="*/ 1009892 w 8732396"/>
              <a:gd name="connsiteY1-2256" fmla="*/ 1707176 h 3291854"/>
              <a:gd name="connsiteX2-2257" fmla="*/ 1075440 w 8732396"/>
              <a:gd name="connsiteY2-2258" fmla="*/ 1655217 h 3291854"/>
              <a:gd name="connsiteX3-2259" fmla="*/ 1207871 w 8732396"/>
              <a:gd name="connsiteY3-2260" fmla="*/ 1520316 h 3291854"/>
              <a:gd name="connsiteX4-2261" fmla="*/ 1474509 w 8732396"/>
              <a:gd name="connsiteY4-2262" fmla="*/ 1721699 h 3291854"/>
              <a:gd name="connsiteX5-2263" fmla="*/ 1762478 w 8732396"/>
              <a:gd name="connsiteY5-2264" fmla="*/ 2682142 h 3291854"/>
              <a:gd name="connsiteX6-2265" fmla="*/ 2039781 w 8732396"/>
              <a:gd name="connsiteY6-2266" fmla="*/ 838711 h 3291854"/>
              <a:gd name="connsiteX7-2267" fmla="*/ 2295754 w 8732396"/>
              <a:gd name="connsiteY7-2268" fmla="*/ 1977301 h 3291854"/>
              <a:gd name="connsiteX8-2269" fmla="*/ 3119779 w 8732396"/>
              <a:gd name="connsiteY8-2270" fmla="*/ 1704011 h 3291854"/>
              <a:gd name="connsiteX9-2271" fmla="*/ 4891916 w 8732396"/>
              <a:gd name="connsiteY9-2272" fmla="*/ 1706894 h 3291854"/>
              <a:gd name="connsiteX10-2273" fmla="*/ 4952802 w 8732396"/>
              <a:gd name="connsiteY10-2274" fmla="*/ 1660458 h 3291854"/>
              <a:gd name="connsiteX11-2275" fmla="*/ 5052791 w 8732396"/>
              <a:gd name="connsiteY11-2276" fmla="*/ 1425187 h 3291854"/>
              <a:gd name="connsiteX12-2277" fmla="*/ 5399916 w 8732396"/>
              <a:gd name="connsiteY12-2278" fmla="*/ 1595134 h 3291854"/>
              <a:gd name="connsiteX13-2279" fmla="*/ 5664076 w 8732396"/>
              <a:gd name="connsiteY13-2280" fmla="*/ 14 h 3291854"/>
              <a:gd name="connsiteX14-2281" fmla="*/ 6070476 w 8732396"/>
              <a:gd name="connsiteY14-2282" fmla="*/ 3291854 h 3291854"/>
              <a:gd name="connsiteX15-2283" fmla="*/ 6314316 w 8732396"/>
              <a:gd name="connsiteY15-2284" fmla="*/ 1666254 h 3291854"/>
              <a:gd name="connsiteX16-2285" fmla="*/ 6631288 w 8732396"/>
              <a:gd name="connsiteY16-2286" fmla="*/ 1936392 h 3291854"/>
              <a:gd name="connsiteX17-2287" fmla="*/ 6927742 w 8732396"/>
              <a:gd name="connsiteY17-2288" fmla="*/ 1198894 h 3291854"/>
              <a:gd name="connsiteX18-2289" fmla="*/ 7134227 w 8732396"/>
              <a:gd name="connsiteY18-2290" fmla="*/ 1583002 h 3291854"/>
              <a:gd name="connsiteX19-2291" fmla="*/ 7269356 w 8732396"/>
              <a:gd name="connsiteY19-2292" fmla="*/ 1666254 h 3291854"/>
              <a:gd name="connsiteX20-2293" fmla="*/ 8732396 w 8732396"/>
              <a:gd name="connsiteY20-2294" fmla="*/ 1666254 h 3291854"/>
              <a:gd name="connsiteX0-2295" fmla="*/ 0 w 8732396"/>
              <a:gd name="connsiteY0-2296" fmla="*/ 1706894 h 3291854"/>
              <a:gd name="connsiteX1-2297" fmla="*/ 1009892 w 8732396"/>
              <a:gd name="connsiteY1-2298" fmla="*/ 1707176 h 3291854"/>
              <a:gd name="connsiteX2-2299" fmla="*/ 1075440 w 8732396"/>
              <a:gd name="connsiteY2-2300" fmla="*/ 1655217 h 3291854"/>
              <a:gd name="connsiteX3-2301" fmla="*/ 1207871 w 8732396"/>
              <a:gd name="connsiteY3-2302" fmla="*/ 1520316 h 3291854"/>
              <a:gd name="connsiteX4-2303" fmla="*/ 1474509 w 8732396"/>
              <a:gd name="connsiteY4-2304" fmla="*/ 1721699 h 3291854"/>
              <a:gd name="connsiteX5-2305" fmla="*/ 1762478 w 8732396"/>
              <a:gd name="connsiteY5-2306" fmla="*/ 2682142 h 3291854"/>
              <a:gd name="connsiteX6-2307" fmla="*/ 2039781 w 8732396"/>
              <a:gd name="connsiteY6-2308" fmla="*/ 838711 h 3291854"/>
              <a:gd name="connsiteX7-2309" fmla="*/ 3119779 w 8732396"/>
              <a:gd name="connsiteY7-2310" fmla="*/ 1704011 h 3291854"/>
              <a:gd name="connsiteX8-2311" fmla="*/ 4891916 w 8732396"/>
              <a:gd name="connsiteY8-2312" fmla="*/ 1706894 h 3291854"/>
              <a:gd name="connsiteX9-2313" fmla="*/ 4952802 w 8732396"/>
              <a:gd name="connsiteY9-2314" fmla="*/ 1660458 h 3291854"/>
              <a:gd name="connsiteX10-2315" fmla="*/ 5052791 w 8732396"/>
              <a:gd name="connsiteY10-2316" fmla="*/ 1425187 h 3291854"/>
              <a:gd name="connsiteX11-2317" fmla="*/ 5399916 w 8732396"/>
              <a:gd name="connsiteY11-2318" fmla="*/ 1595134 h 3291854"/>
              <a:gd name="connsiteX12-2319" fmla="*/ 5664076 w 8732396"/>
              <a:gd name="connsiteY12-2320" fmla="*/ 14 h 3291854"/>
              <a:gd name="connsiteX13-2321" fmla="*/ 6070476 w 8732396"/>
              <a:gd name="connsiteY13-2322" fmla="*/ 3291854 h 3291854"/>
              <a:gd name="connsiteX14-2323" fmla="*/ 6314316 w 8732396"/>
              <a:gd name="connsiteY14-2324" fmla="*/ 1666254 h 3291854"/>
              <a:gd name="connsiteX15-2325" fmla="*/ 6631288 w 8732396"/>
              <a:gd name="connsiteY15-2326" fmla="*/ 1936392 h 3291854"/>
              <a:gd name="connsiteX16-2327" fmla="*/ 6927742 w 8732396"/>
              <a:gd name="connsiteY16-2328" fmla="*/ 1198894 h 3291854"/>
              <a:gd name="connsiteX17-2329" fmla="*/ 7134227 w 8732396"/>
              <a:gd name="connsiteY17-2330" fmla="*/ 1583002 h 3291854"/>
              <a:gd name="connsiteX18-2331" fmla="*/ 7269356 w 8732396"/>
              <a:gd name="connsiteY18-2332" fmla="*/ 1666254 h 3291854"/>
              <a:gd name="connsiteX19-2333" fmla="*/ 8732396 w 8732396"/>
              <a:gd name="connsiteY19-2334" fmla="*/ 1666254 h 3291854"/>
              <a:gd name="connsiteX0-2335" fmla="*/ 0 w 8732396"/>
              <a:gd name="connsiteY0-2336" fmla="*/ 1706894 h 3291854"/>
              <a:gd name="connsiteX1-2337" fmla="*/ 1009892 w 8732396"/>
              <a:gd name="connsiteY1-2338" fmla="*/ 1707176 h 3291854"/>
              <a:gd name="connsiteX2-2339" fmla="*/ 1075440 w 8732396"/>
              <a:gd name="connsiteY2-2340" fmla="*/ 1655217 h 3291854"/>
              <a:gd name="connsiteX3-2341" fmla="*/ 1207871 w 8732396"/>
              <a:gd name="connsiteY3-2342" fmla="*/ 1520316 h 3291854"/>
              <a:gd name="connsiteX4-2343" fmla="*/ 1474509 w 8732396"/>
              <a:gd name="connsiteY4-2344" fmla="*/ 1721699 h 3291854"/>
              <a:gd name="connsiteX5-2345" fmla="*/ 1762478 w 8732396"/>
              <a:gd name="connsiteY5-2346" fmla="*/ 2682142 h 3291854"/>
              <a:gd name="connsiteX6-2347" fmla="*/ 3119779 w 8732396"/>
              <a:gd name="connsiteY6-2348" fmla="*/ 1704011 h 3291854"/>
              <a:gd name="connsiteX7-2349" fmla="*/ 4891916 w 8732396"/>
              <a:gd name="connsiteY7-2350" fmla="*/ 1706894 h 3291854"/>
              <a:gd name="connsiteX8-2351" fmla="*/ 4952802 w 8732396"/>
              <a:gd name="connsiteY8-2352" fmla="*/ 1660458 h 3291854"/>
              <a:gd name="connsiteX9-2353" fmla="*/ 5052791 w 8732396"/>
              <a:gd name="connsiteY9-2354" fmla="*/ 1425187 h 3291854"/>
              <a:gd name="connsiteX10-2355" fmla="*/ 5399916 w 8732396"/>
              <a:gd name="connsiteY10-2356" fmla="*/ 1595134 h 3291854"/>
              <a:gd name="connsiteX11-2357" fmla="*/ 5664076 w 8732396"/>
              <a:gd name="connsiteY11-2358" fmla="*/ 14 h 3291854"/>
              <a:gd name="connsiteX12-2359" fmla="*/ 6070476 w 8732396"/>
              <a:gd name="connsiteY12-2360" fmla="*/ 3291854 h 3291854"/>
              <a:gd name="connsiteX13-2361" fmla="*/ 6314316 w 8732396"/>
              <a:gd name="connsiteY13-2362" fmla="*/ 1666254 h 3291854"/>
              <a:gd name="connsiteX14-2363" fmla="*/ 6631288 w 8732396"/>
              <a:gd name="connsiteY14-2364" fmla="*/ 1936392 h 3291854"/>
              <a:gd name="connsiteX15-2365" fmla="*/ 6927742 w 8732396"/>
              <a:gd name="connsiteY15-2366" fmla="*/ 1198894 h 3291854"/>
              <a:gd name="connsiteX16-2367" fmla="*/ 7134227 w 8732396"/>
              <a:gd name="connsiteY16-2368" fmla="*/ 1583002 h 3291854"/>
              <a:gd name="connsiteX17-2369" fmla="*/ 7269356 w 8732396"/>
              <a:gd name="connsiteY17-2370" fmla="*/ 1666254 h 3291854"/>
              <a:gd name="connsiteX18-2371" fmla="*/ 8732396 w 8732396"/>
              <a:gd name="connsiteY18-2372" fmla="*/ 1666254 h 3291854"/>
              <a:gd name="connsiteX0-2373" fmla="*/ 0 w 8732396"/>
              <a:gd name="connsiteY0-2374" fmla="*/ 1706894 h 3291854"/>
              <a:gd name="connsiteX1-2375" fmla="*/ 1009892 w 8732396"/>
              <a:gd name="connsiteY1-2376" fmla="*/ 1707176 h 3291854"/>
              <a:gd name="connsiteX2-2377" fmla="*/ 1075440 w 8732396"/>
              <a:gd name="connsiteY2-2378" fmla="*/ 1655217 h 3291854"/>
              <a:gd name="connsiteX3-2379" fmla="*/ 1207871 w 8732396"/>
              <a:gd name="connsiteY3-2380" fmla="*/ 1520316 h 3291854"/>
              <a:gd name="connsiteX4-2381" fmla="*/ 1474509 w 8732396"/>
              <a:gd name="connsiteY4-2382" fmla="*/ 1721699 h 3291854"/>
              <a:gd name="connsiteX5-2383" fmla="*/ 3119779 w 8732396"/>
              <a:gd name="connsiteY5-2384" fmla="*/ 1704011 h 3291854"/>
              <a:gd name="connsiteX6-2385" fmla="*/ 4891916 w 8732396"/>
              <a:gd name="connsiteY6-2386" fmla="*/ 1706894 h 3291854"/>
              <a:gd name="connsiteX7-2387" fmla="*/ 4952802 w 8732396"/>
              <a:gd name="connsiteY7-2388" fmla="*/ 1660458 h 3291854"/>
              <a:gd name="connsiteX8-2389" fmla="*/ 5052791 w 8732396"/>
              <a:gd name="connsiteY8-2390" fmla="*/ 1425187 h 3291854"/>
              <a:gd name="connsiteX9-2391" fmla="*/ 5399916 w 8732396"/>
              <a:gd name="connsiteY9-2392" fmla="*/ 1595134 h 3291854"/>
              <a:gd name="connsiteX10-2393" fmla="*/ 5664076 w 8732396"/>
              <a:gd name="connsiteY10-2394" fmla="*/ 14 h 3291854"/>
              <a:gd name="connsiteX11-2395" fmla="*/ 6070476 w 8732396"/>
              <a:gd name="connsiteY11-2396" fmla="*/ 3291854 h 3291854"/>
              <a:gd name="connsiteX12-2397" fmla="*/ 6314316 w 8732396"/>
              <a:gd name="connsiteY12-2398" fmla="*/ 1666254 h 3291854"/>
              <a:gd name="connsiteX13-2399" fmla="*/ 6631288 w 8732396"/>
              <a:gd name="connsiteY13-2400" fmla="*/ 1936392 h 3291854"/>
              <a:gd name="connsiteX14-2401" fmla="*/ 6927742 w 8732396"/>
              <a:gd name="connsiteY14-2402" fmla="*/ 1198894 h 3291854"/>
              <a:gd name="connsiteX15-2403" fmla="*/ 7134227 w 8732396"/>
              <a:gd name="connsiteY15-2404" fmla="*/ 1583002 h 3291854"/>
              <a:gd name="connsiteX16-2405" fmla="*/ 7269356 w 8732396"/>
              <a:gd name="connsiteY16-2406" fmla="*/ 1666254 h 3291854"/>
              <a:gd name="connsiteX17-2407" fmla="*/ 8732396 w 8732396"/>
              <a:gd name="connsiteY17-2408" fmla="*/ 1666254 h 3291854"/>
              <a:gd name="connsiteX0-2409" fmla="*/ 0 w 8732396"/>
              <a:gd name="connsiteY0-2410" fmla="*/ 1706894 h 3291854"/>
              <a:gd name="connsiteX1-2411" fmla="*/ 1009892 w 8732396"/>
              <a:gd name="connsiteY1-2412" fmla="*/ 1707176 h 3291854"/>
              <a:gd name="connsiteX2-2413" fmla="*/ 1075440 w 8732396"/>
              <a:gd name="connsiteY2-2414" fmla="*/ 1655217 h 3291854"/>
              <a:gd name="connsiteX3-2415" fmla="*/ 1207871 w 8732396"/>
              <a:gd name="connsiteY3-2416" fmla="*/ 1520316 h 3291854"/>
              <a:gd name="connsiteX4-2417" fmla="*/ 3119779 w 8732396"/>
              <a:gd name="connsiteY4-2418" fmla="*/ 1704011 h 3291854"/>
              <a:gd name="connsiteX5-2419" fmla="*/ 4891916 w 8732396"/>
              <a:gd name="connsiteY5-2420" fmla="*/ 1706894 h 3291854"/>
              <a:gd name="connsiteX6-2421" fmla="*/ 4952802 w 8732396"/>
              <a:gd name="connsiteY6-2422" fmla="*/ 1660458 h 3291854"/>
              <a:gd name="connsiteX7-2423" fmla="*/ 5052791 w 8732396"/>
              <a:gd name="connsiteY7-2424" fmla="*/ 1425187 h 3291854"/>
              <a:gd name="connsiteX8-2425" fmla="*/ 5399916 w 8732396"/>
              <a:gd name="connsiteY8-2426" fmla="*/ 1595134 h 3291854"/>
              <a:gd name="connsiteX9-2427" fmla="*/ 5664076 w 8732396"/>
              <a:gd name="connsiteY9-2428" fmla="*/ 14 h 3291854"/>
              <a:gd name="connsiteX10-2429" fmla="*/ 6070476 w 8732396"/>
              <a:gd name="connsiteY10-2430" fmla="*/ 3291854 h 3291854"/>
              <a:gd name="connsiteX11-2431" fmla="*/ 6314316 w 8732396"/>
              <a:gd name="connsiteY11-2432" fmla="*/ 1666254 h 3291854"/>
              <a:gd name="connsiteX12-2433" fmla="*/ 6631288 w 8732396"/>
              <a:gd name="connsiteY12-2434" fmla="*/ 1936392 h 3291854"/>
              <a:gd name="connsiteX13-2435" fmla="*/ 6927742 w 8732396"/>
              <a:gd name="connsiteY13-2436" fmla="*/ 1198894 h 3291854"/>
              <a:gd name="connsiteX14-2437" fmla="*/ 7134227 w 8732396"/>
              <a:gd name="connsiteY14-2438" fmla="*/ 1583002 h 3291854"/>
              <a:gd name="connsiteX15-2439" fmla="*/ 7269356 w 8732396"/>
              <a:gd name="connsiteY15-2440" fmla="*/ 1666254 h 3291854"/>
              <a:gd name="connsiteX16-2441" fmla="*/ 8732396 w 8732396"/>
              <a:gd name="connsiteY16-2442" fmla="*/ 1666254 h 3291854"/>
              <a:gd name="connsiteX0-2443" fmla="*/ 0 w 8732396"/>
              <a:gd name="connsiteY0-2444" fmla="*/ 1706894 h 3291854"/>
              <a:gd name="connsiteX1-2445" fmla="*/ 1009892 w 8732396"/>
              <a:gd name="connsiteY1-2446" fmla="*/ 1707176 h 3291854"/>
              <a:gd name="connsiteX2-2447" fmla="*/ 1075440 w 8732396"/>
              <a:gd name="connsiteY2-2448" fmla="*/ 1655217 h 3291854"/>
              <a:gd name="connsiteX3-2449" fmla="*/ 3119779 w 8732396"/>
              <a:gd name="connsiteY3-2450" fmla="*/ 1704011 h 3291854"/>
              <a:gd name="connsiteX4-2451" fmla="*/ 4891916 w 8732396"/>
              <a:gd name="connsiteY4-2452" fmla="*/ 1706894 h 3291854"/>
              <a:gd name="connsiteX5-2453" fmla="*/ 4952802 w 8732396"/>
              <a:gd name="connsiteY5-2454" fmla="*/ 1660458 h 3291854"/>
              <a:gd name="connsiteX6-2455" fmla="*/ 5052791 w 8732396"/>
              <a:gd name="connsiteY6-2456" fmla="*/ 1425187 h 3291854"/>
              <a:gd name="connsiteX7-2457" fmla="*/ 5399916 w 8732396"/>
              <a:gd name="connsiteY7-2458" fmla="*/ 1595134 h 3291854"/>
              <a:gd name="connsiteX8-2459" fmla="*/ 5664076 w 8732396"/>
              <a:gd name="connsiteY8-2460" fmla="*/ 14 h 3291854"/>
              <a:gd name="connsiteX9-2461" fmla="*/ 6070476 w 8732396"/>
              <a:gd name="connsiteY9-2462" fmla="*/ 3291854 h 3291854"/>
              <a:gd name="connsiteX10-2463" fmla="*/ 6314316 w 8732396"/>
              <a:gd name="connsiteY10-2464" fmla="*/ 1666254 h 3291854"/>
              <a:gd name="connsiteX11-2465" fmla="*/ 6631288 w 8732396"/>
              <a:gd name="connsiteY11-2466" fmla="*/ 1936392 h 3291854"/>
              <a:gd name="connsiteX12-2467" fmla="*/ 6927742 w 8732396"/>
              <a:gd name="connsiteY12-2468" fmla="*/ 1198894 h 3291854"/>
              <a:gd name="connsiteX13-2469" fmla="*/ 7134227 w 8732396"/>
              <a:gd name="connsiteY13-2470" fmla="*/ 1583002 h 3291854"/>
              <a:gd name="connsiteX14-2471" fmla="*/ 7269356 w 8732396"/>
              <a:gd name="connsiteY14-2472" fmla="*/ 1666254 h 3291854"/>
              <a:gd name="connsiteX15-2473" fmla="*/ 8732396 w 8732396"/>
              <a:gd name="connsiteY15-2474" fmla="*/ 1666254 h 3291854"/>
              <a:gd name="connsiteX0-2475" fmla="*/ 0 w 8732396"/>
              <a:gd name="connsiteY0-2476" fmla="*/ 1706894 h 3291854"/>
              <a:gd name="connsiteX1-2477" fmla="*/ 1009892 w 8732396"/>
              <a:gd name="connsiteY1-2478" fmla="*/ 1707176 h 3291854"/>
              <a:gd name="connsiteX2-2479" fmla="*/ 3119779 w 8732396"/>
              <a:gd name="connsiteY2-2480" fmla="*/ 1704011 h 3291854"/>
              <a:gd name="connsiteX3-2481" fmla="*/ 4891916 w 8732396"/>
              <a:gd name="connsiteY3-2482" fmla="*/ 1706894 h 3291854"/>
              <a:gd name="connsiteX4-2483" fmla="*/ 4952802 w 8732396"/>
              <a:gd name="connsiteY4-2484" fmla="*/ 1660458 h 3291854"/>
              <a:gd name="connsiteX5-2485" fmla="*/ 5052791 w 8732396"/>
              <a:gd name="connsiteY5-2486" fmla="*/ 1425187 h 3291854"/>
              <a:gd name="connsiteX6-2487" fmla="*/ 5399916 w 8732396"/>
              <a:gd name="connsiteY6-2488" fmla="*/ 1595134 h 3291854"/>
              <a:gd name="connsiteX7-2489" fmla="*/ 5664076 w 8732396"/>
              <a:gd name="connsiteY7-2490" fmla="*/ 14 h 3291854"/>
              <a:gd name="connsiteX8-2491" fmla="*/ 6070476 w 8732396"/>
              <a:gd name="connsiteY8-2492" fmla="*/ 3291854 h 3291854"/>
              <a:gd name="connsiteX9-2493" fmla="*/ 6314316 w 8732396"/>
              <a:gd name="connsiteY9-2494" fmla="*/ 1666254 h 3291854"/>
              <a:gd name="connsiteX10-2495" fmla="*/ 6631288 w 8732396"/>
              <a:gd name="connsiteY10-2496" fmla="*/ 1936392 h 3291854"/>
              <a:gd name="connsiteX11-2497" fmla="*/ 6927742 w 8732396"/>
              <a:gd name="connsiteY11-2498" fmla="*/ 1198894 h 3291854"/>
              <a:gd name="connsiteX12-2499" fmla="*/ 7134227 w 8732396"/>
              <a:gd name="connsiteY12-2500" fmla="*/ 1583002 h 3291854"/>
              <a:gd name="connsiteX13-2501" fmla="*/ 7269356 w 8732396"/>
              <a:gd name="connsiteY13-2502" fmla="*/ 1666254 h 3291854"/>
              <a:gd name="connsiteX14-2503" fmla="*/ 8732396 w 8732396"/>
              <a:gd name="connsiteY14-2504" fmla="*/ 1666254 h 3291854"/>
              <a:gd name="connsiteX0-2505" fmla="*/ 0 w 8732396"/>
              <a:gd name="connsiteY0-2506" fmla="*/ 1706894 h 3291854"/>
              <a:gd name="connsiteX1-2507" fmla="*/ 3119779 w 8732396"/>
              <a:gd name="connsiteY1-2508" fmla="*/ 1704011 h 3291854"/>
              <a:gd name="connsiteX2-2509" fmla="*/ 4891916 w 8732396"/>
              <a:gd name="connsiteY2-2510" fmla="*/ 1706894 h 3291854"/>
              <a:gd name="connsiteX3-2511" fmla="*/ 4952802 w 8732396"/>
              <a:gd name="connsiteY3-2512" fmla="*/ 1660458 h 3291854"/>
              <a:gd name="connsiteX4-2513" fmla="*/ 5052791 w 8732396"/>
              <a:gd name="connsiteY4-2514" fmla="*/ 1425187 h 3291854"/>
              <a:gd name="connsiteX5-2515" fmla="*/ 5399916 w 8732396"/>
              <a:gd name="connsiteY5-2516" fmla="*/ 1595134 h 3291854"/>
              <a:gd name="connsiteX6-2517" fmla="*/ 5664076 w 8732396"/>
              <a:gd name="connsiteY6-2518" fmla="*/ 14 h 3291854"/>
              <a:gd name="connsiteX7-2519" fmla="*/ 6070476 w 8732396"/>
              <a:gd name="connsiteY7-2520" fmla="*/ 3291854 h 3291854"/>
              <a:gd name="connsiteX8-2521" fmla="*/ 6314316 w 8732396"/>
              <a:gd name="connsiteY8-2522" fmla="*/ 1666254 h 3291854"/>
              <a:gd name="connsiteX9-2523" fmla="*/ 6631288 w 8732396"/>
              <a:gd name="connsiteY9-2524" fmla="*/ 1936392 h 3291854"/>
              <a:gd name="connsiteX10-2525" fmla="*/ 6927742 w 8732396"/>
              <a:gd name="connsiteY10-2526" fmla="*/ 1198894 h 3291854"/>
              <a:gd name="connsiteX11-2527" fmla="*/ 7134227 w 8732396"/>
              <a:gd name="connsiteY11-2528" fmla="*/ 1583002 h 3291854"/>
              <a:gd name="connsiteX12-2529" fmla="*/ 7269356 w 8732396"/>
              <a:gd name="connsiteY12-2530" fmla="*/ 1666254 h 3291854"/>
              <a:gd name="connsiteX13-2531" fmla="*/ 8732396 w 8732396"/>
              <a:gd name="connsiteY13-2532" fmla="*/ 1666254 h 3291854"/>
              <a:gd name="connsiteX0-2533" fmla="*/ 0 w 5612617"/>
              <a:gd name="connsiteY0-2534" fmla="*/ 1704011 h 3291854"/>
              <a:gd name="connsiteX1-2535" fmla="*/ 1772137 w 5612617"/>
              <a:gd name="connsiteY1-2536" fmla="*/ 1706894 h 3291854"/>
              <a:gd name="connsiteX2-2537" fmla="*/ 1833023 w 5612617"/>
              <a:gd name="connsiteY2-2538" fmla="*/ 1660458 h 3291854"/>
              <a:gd name="connsiteX3-2539" fmla="*/ 1933012 w 5612617"/>
              <a:gd name="connsiteY3-2540" fmla="*/ 1425187 h 3291854"/>
              <a:gd name="connsiteX4-2541" fmla="*/ 2280137 w 5612617"/>
              <a:gd name="connsiteY4-2542" fmla="*/ 1595134 h 3291854"/>
              <a:gd name="connsiteX5-2543" fmla="*/ 2544297 w 5612617"/>
              <a:gd name="connsiteY5-2544" fmla="*/ 14 h 3291854"/>
              <a:gd name="connsiteX6-2545" fmla="*/ 2950697 w 5612617"/>
              <a:gd name="connsiteY6-2546" fmla="*/ 3291854 h 3291854"/>
              <a:gd name="connsiteX7-2547" fmla="*/ 3194537 w 5612617"/>
              <a:gd name="connsiteY7-2548" fmla="*/ 1666254 h 3291854"/>
              <a:gd name="connsiteX8-2549" fmla="*/ 3511509 w 5612617"/>
              <a:gd name="connsiteY8-2550" fmla="*/ 1936392 h 3291854"/>
              <a:gd name="connsiteX9-2551" fmla="*/ 3807963 w 5612617"/>
              <a:gd name="connsiteY9-2552" fmla="*/ 1198894 h 3291854"/>
              <a:gd name="connsiteX10-2553" fmla="*/ 4014448 w 5612617"/>
              <a:gd name="connsiteY10-2554" fmla="*/ 1583002 h 3291854"/>
              <a:gd name="connsiteX11-2555" fmla="*/ 4149577 w 5612617"/>
              <a:gd name="connsiteY11-2556" fmla="*/ 1666254 h 3291854"/>
              <a:gd name="connsiteX12-2557" fmla="*/ 5612617 w 5612617"/>
              <a:gd name="connsiteY12-2558" fmla="*/ 1666254 h 3291854"/>
              <a:gd name="connsiteX0-2559" fmla="*/ 0 w 7254678"/>
              <a:gd name="connsiteY0-2560" fmla="*/ 1704011 h 3291854"/>
              <a:gd name="connsiteX1-2561" fmla="*/ 1772137 w 7254678"/>
              <a:gd name="connsiteY1-2562" fmla="*/ 1706894 h 3291854"/>
              <a:gd name="connsiteX2-2563" fmla="*/ 1833023 w 7254678"/>
              <a:gd name="connsiteY2-2564" fmla="*/ 1660458 h 3291854"/>
              <a:gd name="connsiteX3-2565" fmla="*/ 1933012 w 7254678"/>
              <a:gd name="connsiteY3-2566" fmla="*/ 1425187 h 3291854"/>
              <a:gd name="connsiteX4-2567" fmla="*/ 2280137 w 7254678"/>
              <a:gd name="connsiteY4-2568" fmla="*/ 1595134 h 3291854"/>
              <a:gd name="connsiteX5-2569" fmla="*/ 2544297 w 7254678"/>
              <a:gd name="connsiteY5-2570" fmla="*/ 14 h 3291854"/>
              <a:gd name="connsiteX6-2571" fmla="*/ 2950697 w 7254678"/>
              <a:gd name="connsiteY6-2572" fmla="*/ 3291854 h 3291854"/>
              <a:gd name="connsiteX7-2573" fmla="*/ 3194537 w 7254678"/>
              <a:gd name="connsiteY7-2574" fmla="*/ 1666254 h 3291854"/>
              <a:gd name="connsiteX8-2575" fmla="*/ 3511509 w 7254678"/>
              <a:gd name="connsiteY8-2576" fmla="*/ 1936392 h 3291854"/>
              <a:gd name="connsiteX9-2577" fmla="*/ 3807963 w 7254678"/>
              <a:gd name="connsiteY9-2578" fmla="*/ 1198894 h 3291854"/>
              <a:gd name="connsiteX10-2579" fmla="*/ 4014448 w 7254678"/>
              <a:gd name="connsiteY10-2580" fmla="*/ 1583002 h 3291854"/>
              <a:gd name="connsiteX11-2581" fmla="*/ 4149577 w 7254678"/>
              <a:gd name="connsiteY11-2582" fmla="*/ 1666254 h 3291854"/>
              <a:gd name="connsiteX12-2583" fmla="*/ 7254678 w 7254678"/>
              <a:gd name="connsiteY12-2584" fmla="*/ 1666254 h 3291854"/>
              <a:gd name="connsiteX0-2585" fmla="*/ 0 w 12436591"/>
              <a:gd name="connsiteY0-2586" fmla="*/ 1704011 h 3291854"/>
              <a:gd name="connsiteX1-2587" fmla="*/ 6954050 w 12436591"/>
              <a:gd name="connsiteY1-2588" fmla="*/ 1706894 h 3291854"/>
              <a:gd name="connsiteX2-2589" fmla="*/ 7014936 w 12436591"/>
              <a:gd name="connsiteY2-2590" fmla="*/ 1660458 h 3291854"/>
              <a:gd name="connsiteX3-2591" fmla="*/ 7114925 w 12436591"/>
              <a:gd name="connsiteY3-2592" fmla="*/ 1425187 h 3291854"/>
              <a:gd name="connsiteX4-2593" fmla="*/ 7462050 w 12436591"/>
              <a:gd name="connsiteY4-2594" fmla="*/ 1595134 h 3291854"/>
              <a:gd name="connsiteX5-2595" fmla="*/ 7726210 w 12436591"/>
              <a:gd name="connsiteY5-2596" fmla="*/ 14 h 3291854"/>
              <a:gd name="connsiteX6-2597" fmla="*/ 8132610 w 12436591"/>
              <a:gd name="connsiteY6-2598" fmla="*/ 3291854 h 3291854"/>
              <a:gd name="connsiteX7-2599" fmla="*/ 8376450 w 12436591"/>
              <a:gd name="connsiteY7-2600" fmla="*/ 1666254 h 3291854"/>
              <a:gd name="connsiteX8-2601" fmla="*/ 8693422 w 12436591"/>
              <a:gd name="connsiteY8-2602" fmla="*/ 1936392 h 3291854"/>
              <a:gd name="connsiteX9-2603" fmla="*/ 8989876 w 12436591"/>
              <a:gd name="connsiteY9-2604" fmla="*/ 1198894 h 3291854"/>
              <a:gd name="connsiteX10-2605" fmla="*/ 9196361 w 12436591"/>
              <a:gd name="connsiteY10-2606" fmla="*/ 1583002 h 3291854"/>
              <a:gd name="connsiteX11-2607" fmla="*/ 9331490 w 12436591"/>
              <a:gd name="connsiteY11-2608" fmla="*/ 1666254 h 3291854"/>
              <a:gd name="connsiteX12-2609" fmla="*/ 12436591 w 12436591"/>
              <a:gd name="connsiteY12-2610" fmla="*/ 1666254 h 3291854"/>
              <a:gd name="connsiteX0" fmla="*/ 0 w 10674104"/>
              <a:gd name="connsiteY0" fmla="*/ 1704011 h 3291854"/>
              <a:gd name="connsiteX1" fmla="*/ 6954050 w 10674104"/>
              <a:gd name="connsiteY1" fmla="*/ 1706894 h 3291854"/>
              <a:gd name="connsiteX2" fmla="*/ 7014936 w 10674104"/>
              <a:gd name="connsiteY2" fmla="*/ 1660458 h 3291854"/>
              <a:gd name="connsiteX3" fmla="*/ 7114925 w 10674104"/>
              <a:gd name="connsiteY3" fmla="*/ 1425187 h 3291854"/>
              <a:gd name="connsiteX4" fmla="*/ 7462050 w 10674104"/>
              <a:gd name="connsiteY4" fmla="*/ 1595134 h 3291854"/>
              <a:gd name="connsiteX5" fmla="*/ 7726210 w 10674104"/>
              <a:gd name="connsiteY5" fmla="*/ 14 h 3291854"/>
              <a:gd name="connsiteX6" fmla="*/ 8132610 w 10674104"/>
              <a:gd name="connsiteY6" fmla="*/ 3291854 h 3291854"/>
              <a:gd name="connsiteX7" fmla="*/ 8376450 w 10674104"/>
              <a:gd name="connsiteY7" fmla="*/ 1666254 h 3291854"/>
              <a:gd name="connsiteX8" fmla="*/ 8693422 w 10674104"/>
              <a:gd name="connsiteY8" fmla="*/ 1936392 h 3291854"/>
              <a:gd name="connsiteX9" fmla="*/ 8989876 w 10674104"/>
              <a:gd name="connsiteY9" fmla="*/ 1198894 h 3291854"/>
              <a:gd name="connsiteX10" fmla="*/ 9196361 w 10674104"/>
              <a:gd name="connsiteY10" fmla="*/ 1583002 h 3291854"/>
              <a:gd name="connsiteX11" fmla="*/ 9331490 w 10674104"/>
              <a:gd name="connsiteY11" fmla="*/ 1666254 h 3291854"/>
              <a:gd name="connsiteX12" fmla="*/ 10674104 w 10674104"/>
              <a:gd name="connsiteY12" fmla="*/ 1666254 h 32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4104" h="3291854">
                <a:moveTo>
                  <a:pt x="0" y="1704011"/>
                </a:moveTo>
                <a:lnTo>
                  <a:pt x="6954050" y="1706894"/>
                </a:lnTo>
                <a:cubicBezTo>
                  <a:pt x="6992935" y="1703189"/>
                  <a:pt x="7001457" y="1685625"/>
                  <a:pt x="7014936" y="1660458"/>
                </a:cubicBezTo>
                <a:cubicBezTo>
                  <a:pt x="7028415" y="1635291"/>
                  <a:pt x="7038184" y="1435268"/>
                  <a:pt x="7114925" y="1425187"/>
                </a:cubicBezTo>
                <a:cubicBezTo>
                  <a:pt x="7191666" y="1415107"/>
                  <a:pt x="7360169" y="1832663"/>
                  <a:pt x="7462050" y="1595134"/>
                </a:cubicBezTo>
                <a:cubicBezTo>
                  <a:pt x="7563931" y="1357605"/>
                  <a:pt x="7601408" y="-5150"/>
                  <a:pt x="7726210" y="14"/>
                </a:cubicBezTo>
                <a:cubicBezTo>
                  <a:pt x="7851012" y="5178"/>
                  <a:pt x="8019333" y="3291535"/>
                  <a:pt x="8132610" y="3291854"/>
                </a:cubicBezTo>
                <a:cubicBezTo>
                  <a:pt x="8245887" y="3292173"/>
                  <a:pt x="8282981" y="1892164"/>
                  <a:pt x="8376450" y="1666254"/>
                </a:cubicBezTo>
                <a:cubicBezTo>
                  <a:pt x="8469919" y="1440344"/>
                  <a:pt x="8591184" y="2014285"/>
                  <a:pt x="8693422" y="1936392"/>
                </a:cubicBezTo>
                <a:cubicBezTo>
                  <a:pt x="8795660" y="1858499"/>
                  <a:pt x="8906053" y="1257792"/>
                  <a:pt x="8989876" y="1198894"/>
                </a:cubicBezTo>
                <a:cubicBezTo>
                  <a:pt x="9073699" y="1139996"/>
                  <a:pt x="9163630" y="1536575"/>
                  <a:pt x="9196361" y="1583002"/>
                </a:cubicBezTo>
                <a:cubicBezTo>
                  <a:pt x="9229092" y="1629429"/>
                  <a:pt x="9265221" y="1661255"/>
                  <a:pt x="9331490" y="1666254"/>
                </a:cubicBezTo>
                <a:lnTo>
                  <a:pt x="10674104" y="1666254"/>
                </a:lnTo>
              </a:path>
            </a:pathLst>
          </a:cu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sk-SK" sz="2800" b="1" dirty="0" smtClean="0">
                <a:latin typeface="Segoe Script" panose="030B0504020000000003" pitchFamily="66" charset="0"/>
              </a:rPr>
              <a:t>Ešte nemôžeme darovať krv, </a:t>
            </a:r>
            <a:br>
              <a:rPr lang="sk-SK" sz="2800" b="1" dirty="0" smtClean="0">
                <a:latin typeface="Segoe Script" panose="030B0504020000000003" pitchFamily="66" charset="0"/>
              </a:rPr>
            </a:br>
            <a:r>
              <a:rPr lang="sk-SK" sz="2800" b="1" dirty="0" smtClean="0">
                <a:latin typeface="Segoe Script" panose="030B0504020000000003" pitchFamily="66" charset="0"/>
              </a:rPr>
              <a:t>ale chceme vedieť viac.</a:t>
            </a:r>
            <a:endParaRPr lang="en-US" sz="2800" b="1" dirty="0">
              <a:latin typeface="Segoe Script" panose="030B0504020000000003" pitchFamily="66" charset="0"/>
            </a:endParaRPr>
          </a:p>
        </p:txBody>
      </p:sp>
      <p:pic>
        <p:nvPicPr>
          <p:cNvPr id="1026" name="Picture 2" descr="G:\ZDRAVÁ ŠKOLA\DEŇ DARCOV KRVI\foto-daca krvi\IMG_4506 – kóp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9"/>
          <a:stretch/>
        </p:blipFill>
        <p:spPr bwMode="auto">
          <a:xfrm>
            <a:off x="457200" y="2434771"/>
            <a:ext cx="5969431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>Kto potrebuje </a:t>
            </a:r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>krv ?</a:t>
            </a:r>
            <a:endParaRPr lang="en-US" sz="2800" dirty="0">
              <a:solidFill>
                <a:srgbClr val="F43A3A"/>
              </a:solidFill>
              <a:effectLst/>
              <a:latin typeface="Segoe Script" panose="030B0504020000000003" pitchFamily="66" charset="0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-22555" y="2590800"/>
            <a:ext cx="9189110" cy="4029074"/>
          </a:xfrm>
          <a:custGeom>
            <a:avLst/>
            <a:gdLst>
              <a:gd name="T0" fmla="*/ 0 w 2871"/>
              <a:gd name="T1" fmla="*/ 425 h 819"/>
              <a:gd name="T2" fmla="*/ 101 w 2871"/>
              <a:gd name="T3" fmla="*/ 425 h 819"/>
              <a:gd name="T4" fmla="*/ 113 w 2871"/>
              <a:gd name="T5" fmla="*/ 423 h 819"/>
              <a:gd name="T6" fmla="*/ 127 w 2871"/>
              <a:gd name="T7" fmla="*/ 399 h 819"/>
              <a:gd name="T8" fmla="*/ 147 w 2871"/>
              <a:gd name="T9" fmla="*/ 423 h 819"/>
              <a:gd name="T10" fmla="*/ 168 w 2871"/>
              <a:gd name="T11" fmla="*/ 461 h 819"/>
              <a:gd name="T12" fmla="*/ 191 w 2871"/>
              <a:gd name="T13" fmla="*/ 353 h 819"/>
              <a:gd name="T14" fmla="*/ 217 w 2871"/>
              <a:gd name="T15" fmla="*/ 445 h 819"/>
              <a:gd name="T16" fmla="*/ 240 w 2871"/>
              <a:gd name="T17" fmla="*/ 425 h 819"/>
              <a:gd name="T18" fmla="*/ 714 w 2871"/>
              <a:gd name="T19" fmla="*/ 425 h 819"/>
              <a:gd name="T20" fmla="*/ 721 w 2871"/>
              <a:gd name="T21" fmla="*/ 433 h 819"/>
              <a:gd name="T22" fmla="*/ 734 w 2871"/>
              <a:gd name="T23" fmla="*/ 454 h 819"/>
              <a:gd name="T24" fmla="*/ 761 w 2871"/>
              <a:gd name="T25" fmla="*/ 423 h 819"/>
              <a:gd name="T26" fmla="*/ 788 w 2871"/>
              <a:gd name="T27" fmla="*/ 320 h 819"/>
              <a:gd name="T28" fmla="*/ 818 w 2871"/>
              <a:gd name="T29" fmla="*/ 513 h 819"/>
              <a:gd name="T30" fmla="*/ 843 w 2871"/>
              <a:gd name="T31" fmla="*/ 383 h 819"/>
              <a:gd name="T32" fmla="*/ 866 w 2871"/>
              <a:gd name="T33" fmla="*/ 425 h 819"/>
              <a:gd name="T34" fmla="*/ 1370 w 2871"/>
              <a:gd name="T35" fmla="*/ 425 h 819"/>
              <a:gd name="T36" fmla="*/ 1380 w 2871"/>
              <a:gd name="T37" fmla="*/ 412 h 819"/>
              <a:gd name="T38" fmla="*/ 1402 w 2871"/>
              <a:gd name="T39" fmla="*/ 379 h 819"/>
              <a:gd name="T40" fmla="*/ 1445 w 2871"/>
              <a:gd name="T41" fmla="*/ 429 h 819"/>
              <a:gd name="T42" fmla="*/ 1491 w 2871"/>
              <a:gd name="T43" fmla="*/ 667 h 819"/>
              <a:gd name="T44" fmla="*/ 1535 w 2871"/>
              <a:gd name="T45" fmla="*/ 210 h 819"/>
              <a:gd name="T46" fmla="*/ 1577 w 2871"/>
              <a:gd name="T47" fmla="*/ 492 h 819"/>
              <a:gd name="T48" fmla="*/ 1614 w 2871"/>
              <a:gd name="T49" fmla="*/ 425 h 819"/>
              <a:gd name="T50" fmla="*/ 2222 w 2871"/>
              <a:gd name="T51" fmla="*/ 425 h 819"/>
              <a:gd name="T52" fmla="*/ 2232 w 2871"/>
              <a:gd name="T53" fmla="*/ 414 h 819"/>
              <a:gd name="T54" fmla="*/ 2248 w 2871"/>
              <a:gd name="T55" fmla="*/ 355 h 819"/>
              <a:gd name="T56" fmla="*/ 2304 w 2871"/>
              <a:gd name="T57" fmla="*/ 397 h 819"/>
              <a:gd name="T58" fmla="*/ 2346 w 2871"/>
              <a:gd name="T59" fmla="*/ 1 h 819"/>
              <a:gd name="T60" fmla="*/ 2411 w 2871"/>
              <a:gd name="T61" fmla="*/ 819 h 819"/>
              <a:gd name="T62" fmla="*/ 2451 w 2871"/>
              <a:gd name="T63" fmla="*/ 415 h 819"/>
              <a:gd name="T64" fmla="*/ 2502 w 2871"/>
              <a:gd name="T65" fmla="*/ 482 h 819"/>
              <a:gd name="T66" fmla="*/ 2549 w 2871"/>
              <a:gd name="T67" fmla="*/ 299 h 819"/>
              <a:gd name="T68" fmla="*/ 2583 w 2871"/>
              <a:gd name="T69" fmla="*/ 394 h 819"/>
              <a:gd name="T70" fmla="*/ 2604 w 2871"/>
              <a:gd name="T71" fmla="*/ 415 h 819"/>
              <a:gd name="T72" fmla="*/ 2871 w 2871"/>
              <a:gd name="T73" fmla="*/ 415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71" h="819">
                <a:moveTo>
                  <a:pt x="0" y="425"/>
                </a:moveTo>
                <a:cubicBezTo>
                  <a:pt x="101" y="425"/>
                  <a:pt x="101" y="425"/>
                  <a:pt x="101" y="425"/>
                </a:cubicBezTo>
                <a:cubicBezTo>
                  <a:pt x="106" y="425"/>
                  <a:pt x="110" y="425"/>
                  <a:pt x="113" y="423"/>
                </a:cubicBezTo>
                <a:cubicBezTo>
                  <a:pt x="117" y="420"/>
                  <a:pt x="120" y="397"/>
                  <a:pt x="127" y="399"/>
                </a:cubicBezTo>
                <a:cubicBezTo>
                  <a:pt x="132" y="401"/>
                  <a:pt x="128" y="424"/>
                  <a:pt x="147" y="423"/>
                </a:cubicBezTo>
                <a:cubicBezTo>
                  <a:pt x="162" y="422"/>
                  <a:pt x="158" y="461"/>
                  <a:pt x="168" y="461"/>
                </a:cubicBezTo>
                <a:cubicBezTo>
                  <a:pt x="178" y="462"/>
                  <a:pt x="182" y="354"/>
                  <a:pt x="191" y="353"/>
                </a:cubicBezTo>
                <a:cubicBezTo>
                  <a:pt x="201" y="352"/>
                  <a:pt x="210" y="444"/>
                  <a:pt x="217" y="445"/>
                </a:cubicBezTo>
                <a:cubicBezTo>
                  <a:pt x="225" y="446"/>
                  <a:pt x="233" y="425"/>
                  <a:pt x="240" y="425"/>
                </a:cubicBezTo>
                <a:cubicBezTo>
                  <a:pt x="246" y="425"/>
                  <a:pt x="714" y="425"/>
                  <a:pt x="714" y="425"/>
                </a:cubicBezTo>
                <a:cubicBezTo>
                  <a:pt x="719" y="425"/>
                  <a:pt x="720" y="430"/>
                  <a:pt x="721" y="433"/>
                </a:cubicBezTo>
                <a:cubicBezTo>
                  <a:pt x="722" y="437"/>
                  <a:pt x="727" y="456"/>
                  <a:pt x="734" y="454"/>
                </a:cubicBezTo>
                <a:cubicBezTo>
                  <a:pt x="741" y="452"/>
                  <a:pt x="746" y="410"/>
                  <a:pt x="761" y="423"/>
                </a:cubicBezTo>
                <a:cubicBezTo>
                  <a:pt x="775" y="436"/>
                  <a:pt x="777" y="320"/>
                  <a:pt x="788" y="320"/>
                </a:cubicBezTo>
                <a:cubicBezTo>
                  <a:pt x="798" y="320"/>
                  <a:pt x="809" y="514"/>
                  <a:pt x="818" y="513"/>
                </a:cubicBezTo>
                <a:cubicBezTo>
                  <a:pt x="828" y="512"/>
                  <a:pt x="835" y="382"/>
                  <a:pt x="843" y="383"/>
                </a:cubicBezTo>
                <a:cubicBezTo>
                  <a:pt x="851" y="385"/>
                  <a:pt x="860" y="425"/>
                  <a:pt x="866" y="425"/>
                </a:cubicBezTo>
                <a:cubicBezTo>
                  <a:pt x="873" y="425"/>
                  <a:pt x="1370" y="425"/>
                  <a:pt x="1370" y="425"/>
                </a:cubicBezTo>
                <a:cubicBezTo>
                  <a:pt x="1377" y="425"/>
                  <a:pt x="1379" y="418"/>
                  <a:pt x="1380" y="412"/>
                </a:cubicBezTo>
                <a:cubicBezTo>
                  <a:pt x="1382" y="407"/>
                  <a:pt x="1391" y="376"/>
                  <a:pt x="1402" y="379"/>
                </a:cubicBezTo>
                <a:cubicBezTo>
                  <a:pt x="1412" y="382"/>
                  <a:pt x="1421" y="450"/>
                  <a:pt x="1445" y="429"/>
                </a:cubicBezTo>
                <a:cubicBezTo>
                  <a:pt x="1468" y="408"/>
                  <a:pt x="1474" y="668"/>
                  <a:pt x="1491" y="667"/>
                </a:cubicBezTo>
                <a:cubicBezTo>
                  <a:pt x="1507" y="667"/>
                  <a:pt x="1520" y="208"/>
                  <a:pt x="1535" y="210"/>
                </a:cubicBezTo>
                <a:cubicBezTo>
                  <a:pt x="1551" y="212"/>
                  <a:pt x="1564" y="494"/>
                  <a:pt x="1577" y="492"/>
                </a:cubicBezTo>
                <a:cubicBezTo>
                  <a:pt x="1589" y="490"/>
                  <a:pt x="1604" y="425"/>
                  <a:pt x="1614" y="425"/>
                </a:cubicBezTo>
                <a:cubicBezTo>
                  <a:pt x="1625" y="425"/>
                  <a:pt x="2095" y="425"/>
                  <a:pt x="2222" y="425"/>
                </a:cubicBezTo>
                <a:cubicBezTo>
                  <a:pt x="2228" y="424"/>
                  <a:pt x="2230" y="420"/>
                  <a:pt x="2232" y="414"/>
                </a:cubicBezTo>
                <a:cubicBezTo>
                  <a:pt x="2234" y="407"/>
                  <a:pt x="2236" y="358"/>
                  <a:pt x="2248" y="355"/>
                </a:cubicBezTo>
                <a:cubicBezTo>
                  <a:pt x="2260" y="353"/>
                  <a:pt x="2287" y="456"/>
                  <a:pt x="2304" y="397"/>
                </a:cubicBezTo>
                <a:cubicBezTo>
                  <a:pt x="2320" y="338"/>
                  <a:pt x="2326" y="0"/>
                  <a:pt x="2346" y="1"/>
                </a:cubicBezTo>
                <a:cubicBezTo>
                  <a:pt x="2366" y="3"/>
                  <a:pt x="2393" y="819"/>
                  <a:pt x="2411" y="819"/>
                </a:cubicBezTo>
                <a:cubicBezTo>
                  <a:pt x="2430" y="819"/>
                  <a:pt x="2436" y="471"/>
                  <a:pt x="2451" y="415"/>
                </a:cubicBezTo>
                <a:cubicBezTo>
                  <a:pt x="2466" y="359"/>
                  <a:pt x="2485" y="502"/>
                  <a:pt x="2502" y="482"/>
                </a:cubicBezTo>
                <a:cubicBezTo>
                  <a:pt x="2518" y="463"/>
                  <a:pt x="2536" y="314"/>
                  <a:pt x="2549" y="299"/>
                </a:cubicBezTo>
                <a:cubicBezTo>
                  <a:pt x="2563" y="284"/>
                  <a:pt x="2577" y="383"/>
                  <a:pt x="2583" y="394"/>
                </a:cubicBezTo>
                <a:cubicBezTo>
                  <a:pt x="2588" y="406"/>
                  <a:pt x="2594" y="414"/>
                  <a:pt x="2604" y="415"/>
                </a:cubicBezTo>
                <a:cubicBezTo>
                  <a:pt x="2871" y="415"/>
                  <a:pt x="2871" y="415"/>
                  <a:pt x="2871" y="415"/>
                </a:cubicBezTo>
              </a:path>
            </a:pathLst>
          </a:cu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1295400"/>
            <a:ext cx="6553200" cy="129540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obete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úrazov a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nehôd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ľudia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podstupujúci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operácie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pacienti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liečiaci sa na leukémiu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   nádorové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ochorenia, ochorenia krvných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buniek...</a:t>
            </a:r>
            <a:endParaRPr 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chemeClr val="tx1"/>
                </a:solidFill>
                <a:latin typeface="Segoe Script" panose="030B0504020000000003" pitchFamily="66" charset="0"/>
              </a:rPr>
              <a:t>Ľudská krv je dar, </a:t>
            </a:r>
            <a:r>
              <a:rPr lang="sk-SK" sz="2800" b="1" dirty="0">
                <a:solidFill>
                  <a:schemeClr val="tx1"/>
                </a:solidFill>
                <a:latin typeface="Segoe Script" panose="030B0504020000000003" pitchFamily="66" charset="0"/>
              </a:rPr>
              <a:t/>
            </a:r>
            <a:br>
              <a:rPr lang="sk-SK" sz="2800" b="1" dirty="0">
                <a:solidFill>
                  <a:schemeClr val="tx1"/>
                </a:solidFill>
                <a:latin typeface="Segoe Script" panose="030B0504020000000003" pitchFamily="66" charset="0"/>
              </a:rPr>
            </a:br>
            <a:r>
              <a:rPr lang="sk-SK" sz="2800" b="1" dirty="0" smtClean="0">
                <a:solidFill>
                  <a:schemeClr val="tx1"/>
                </a:solidFill>
                <a:latin typeface="Segoe Script" panose="030B0504020000000003" pitchFamily="66" charset="0"/>
              </a:rPr>
              <a:t>nedá sa vyrobiť, ani ničím nahradiť.</a:t>
            </a:r>
            <a:br>
              <a:rPr lang="sk-SK" sz="2800" b="1" dirty="0" smtClean="0">
                <a:solidFill>
                  <a:schemeClr val="tx1"/>
                </a:solidFill>
                <a:latin typeface="Segoe Script" panose="030B0504020000000003" pitchFamily="66" charset="0"/>
              </a:rPr>
            </a:br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/>
            </a:r>
            <a:b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</a:br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>Krv môže človeku darovať iba človek.</a:t>
            </a:r>
            <a:endParaRPr lang="en-US" sz="2800" dirty="0">
              <a:latin typeface="Segoe Script" panose="030B0504020000000003" pitchFamily="66" charset="0"/>
            </a:endParaRPr>
          </a:p>
        </p:txBody>
      </p:sp>
      <p:sp>
        <p:nvSpPr>
          <p:cNvPr id="12" name="Freeform 5"/>
          <p:cNvSpPr/>
          <p:nvPr/>
        </p:nvSpPr>
        <p:spPr>
          <a:xfrm>
            <a:off x="-101600" y="3429000"/>
            <a:ext cx="9387840" cy="3200411"/>
          </a:xfrm>
          <a:custGeom>
            <a:avLst/>
            <a:gdLst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-1" fmla="*/ 0 w 5466080"/>
              <a:gd name="connsiteY0-2" fmla="*/ 1706880 h 3291840"/>
              <a:gd name="connsiteX1-3" fmla="*/ 1625600 w 5466080"/>
              <a:gd name="connsiteY1-4" fmla="*/ 1706880 h 3291840"/>
              <a:gd name="connsiteX2-5" fmla="*/ 2133600 w 5466080"/>
              <a:gd name="connsiteY2-6" fmla="*/ 1595120 h 3291840"/>
              <a:gd name="connsiteX3-7" fmla="*/ 2397760 w 5466080"/>
              <a:gd name="connsiteY3-8" fmla="*/ 0 h 3291840"/>
              <a:gd name="connsiteX4-9" fmla="*/ 2804160 w 5466080"/>
              <a:gd name="connsiteY4-10" fmla="*/ 3291840 h 3291840"/>
              <a:gd name="connsiteX5-11" fmla="*/ 3048000 w 5466080"/>
              <a:gd name="connsiteY5-12" fmla="*/ 1666240 h 3291840"/>
              <a:gd name="connsiteX6-13" fmla="*/ 3738880 w 5466080"/>
              <a:gd name="connsiteY6-14" fmla="*/ 1198880 h 3291840"/>
              <a:gd name="connsiteX7-15" fmla="*/ 4003040 w 5466080"/>
              <a:gd name="connsiteY7-16" fmla="*/ 1666240 h 3291840"/>
              <a:gd name="connsiteX8-17" fmla="*/ 5466080 w 5466080"/>
              <a:gd name="connsiteY8-18" fmla="*/ 1666240 h 3291840"/>
              <a:gd name="connsiteX0-19" fmla="*/ 0 w 5466080"/>
              <a:gd name="connsiteY0-20" fmla="*/ 1706880 h 3291840"/>
              <a:gd name="connsiteX1-21" fmla="*/ 1625600 w 5466080"/>
              <a:gd name="connsiteY1-22" fmla="*/ 1706880 h 3291840"/>
              <a:gd name="connsiteX2-23" fmla="*/ 2133600 w 5466080"/>
              <a:gd name="connsiteY2-24" fmla="*/ 1595120 h 3291840"/>
              <a:gd name="connsiteX3-25" fmla="*/ 2397760 w 5466080"/>
              <a:gd name="connsiteY3-26" fmla="*/ 0 h 3291840"/>
              <a:gd name="connsiteX4-27" fmla="*/ 2804160 w 5466080"/>
              <a:gd name="connsiteY4-28" fmla="*/ 3291840 h 3291840"/>
              <a:gd name="connsiteX5-29" fmla="*/ 3048000 w 5466080"/>
              <a:gd name="connsiteY5-30" fmla="*/ 1666240 h 3291840"/>
              <a:gd name="connsiteX6-31" fmla="*/ 3738880 w 5466080"/>
              <a:gd name="connsiteY6-32" fmla="*/ 1198880 h 3291840"/>
              <a:gd name="connsiteX7-33" fmla="*/ 4003040 w 5466080"/>
              <a:gd name="connsiteY7-34" fmla="*/ 1666240 h 3291840"/>
              <a:gd name="connsiteX8-35" fmla="*/ 5466080 w 5466080"/>
              <a:gd name="connsiteY8-36" fmla="*/ 1666240 h 3291840"/>
              <a:gd name="connsiteX0-37" fmla="*/ 0 w 5466080"/>
              <a:gd name="connsiteY0-38" fmla="*/ 1706880 h 3291840"/>
              <a:gd name="connsiteX1-39" fmla="*/ 1625600 w 5466080"/>
              <a:gd name="connsiteY1-40" fmla="*/ 1706880 h 3291840"/>
              <a:gd name="connsiteX2-41" fmla="*/ 2133600 w 5466080"/>
              <a:gd name="connsiteY2-42" fmla="*/ 1595120 h 3291840"/>
              <a:gd name="connsiteX3-43" fmla="*/ 2397760 w 5466080"/>
              <a:gd name="connsiteY3-44" fmla="*/ 0 h 3291840"/>
              <a:gd name="connsiteX4-45" fmla="*/ 2804160 w 5466080"/>
              <a:gd name="connsiteY4-46" fmla="*/ 3291840 h 3291840"/>
              <a:gd name="connsiteX5-47" fmla="*/ 3048000 w 5466080"/>
              <a:gd name="connsiteY5-48" fmla="*/ 1666240 h 3291840"/>
              <a:gd name="connsiteX6-49" fmla="*/ 3738880 w 5466080"/>
              <a:gd name="connsiteY6-50" fmla="*/ 1198880 h 3291840"/>
              <a:gd name="connsiteX7-51" fmla="*/ 4003040 w 5466080"/>
              <a:gd name="connsiteY7-52" fmla="*/ 1666240 h 3291840"/>
              <a:gd name="connsiteX8-53" fmla="*/ 5466080 w 5466080"/>
              <a:gd name="connsiteY8-54" fmla="*/ 1666240 h 3291840"/>
              <a:gd name="connsiteX0-55" fmla="*/ 0 w 5466080"/>
              <a:gd name="connsiteY0-56" fmla="*/ 1706880 h 3291840"/>
              <a:gd name="connsiteX1-57" fmla="*/ 1625600 w 5466080"/>
              <a:gd name="connsiteY1-58" fmla="*/ 1706880 h 3291840"/>
              <a:gd name="connsiteX2-59" fmla="*/ 2133600 w 5466080"/>
              <a:gd name="connsiteY2-60" fmla="*/ 1595120 h 3291840"/>
              <a:gd name="connsiteX3-61" fmla="*/ 2397760 w 5466080"/>
              <a:gd name="connsiteY3-62" fmla="*/ 0 h 3291840"/>
              <a:gd name="connsiteX4-63" fmla="*/ 2804160 w 5466080"/>
              <a:gd name="connsiteY4-64" fmla="*/ 3291840 h 3291840"/>
              <a:gd name="connsiteX5-65" fmla="*/ 3048000 w 5466080"/>
              <a:gd name="connsiteY5-66" fmla="*/ 1666240 h 3291840"/>
              <a:gd name="connsiteX6-67" fmla="*/ 3738880 w 5466080"/>
              <a:gd name="connsiteY6-68" fmla="*/ 1198880 h 3291840"/>
              <a:gd name="connsiteX7-69" fmla="*/ 4003040 w 5466080"/>
              <a:gd name="connsiteY7-70" fmla="*/ 1666240 h 3291840"/>
              <a:gd name="connsiteX8-71" fmla="*/ 5466080 w 5466080"/>
              <a:gd name="connsiteY8-72" fmla="*/ 1666240 h 3291840"/>
              <a:gd name="connsiteX0-73" fmla="*/ 0 w 5466080"/>
              <a:gd name="connsiteY0-74" fmla="*/ 1706880 h 3291840"/>
              <a:gd name="connsiteX1-75" fmla="*/ 1625600 w 5466080"/>
              <a:gd name="connsiteY1-76" fmla="*/ 1706880 h 3291840"/>
              <a:gd name="connsiteX2-77" fmla="*/ 2133600 w 5466080"/>
              <a:gd name="connsiteY2-78" fmla="*/ 1595120 h 3291840"/>
              <a:gd name="connsiteX3-79" fmla="*/ 2397760 w 5466080"/>
              <a:gd name="connsiteY3-80" fmla="*/ 0 h 3291840"/>
              <a:gd name="connsiteX4-81" fmla="*/ 2804160 w 5466080"/>
              <a:gd name="connsiteY4-82" fmla="*/ 3291840 h 3291840"/>
              <a:gd name="connsiteX5-83" fmla="*/ 3048000 w 5466080"/>
              <a:gd name="connsiteY5-84" fmla="*/ 1666240 h 3291840"/>
              <a:gd name="connsiteX6-85" fmla="*/ 3738880 w 5466080"/>
              <a:gd name="connsiteY6-86" fmla="*/ 1198880 h 3291840"/>
              <a:gd name="connsiteX7-87" fmla="*/ 4003040 w 5466080"/>
              <a:gd name="connsiteY7-88" fmla="*/ 1666240 h 3291840"/>
              <a:gd name="connsiteX8-89" fmla="*/ 5466080 w 5466080"/>
              <a:gd name="connsiteY8-90" fmla="*/ 1666240 h 3291840"/>
              <a:gd name="connsiteX0-91" fmla="*/ 0 w 5466080"/>
              <a:gd name="connsiteY0-92" fmla="*/ 1706880 h 3291840"/>
              <a:gd name="connsiteX1-93" fmla="*/ 1625600 w 5466080"/>
              <a:gd name="connsiteY1-94" fmla="*/ 1706880 h 3291840"/>
              <a:gd name="connsiteX2-95" fmla="*/ 2133600 w 5466080"/>
              <a:gd name="connsiteY2-96" fmla="*/ 1595120 h 3291840"/>
              <a:gd name="connsiteX3-97" fmla="*/ 2397760 w 5466080"/>
              <a:gd name="connsiteY3-98" fmla="*/ 0 h 3291840"/>
              <a:gd name="connsiteX4-99" fmla="*/ 2804160 w 5466080"/>
              <a:gd name="connsiteY4-100" fmla="*/ 3291840 h 3291840"/>
              <a:gd name="connsiteX5-101" fmla="*/ 3048000 w 5466080"/>
              <a:gd name="connsiteY5-102" fmla="*/ 1666240 h 3291840"/>
              <a:gd name="connsiteX6-103" fmla="*/ 3738880 w 5466080"/>
              <a:gd name="connsiteY6-104" fmla="*/ 1198880 h 3291840"/>
              <a:gd name="connsiteX7-105" fmla="*/ 4003040 w 5466080"/>
              <a:gd name="connsiteY7-106" fmla="*/ 1666240 h 3291840"/>
              <a:gd name="connsiteX8-107" fmla="*/ 5466080 w 5466080"/>
              <a:gd name="connsiteY8-108" fmla="*/ 1666240 h 3291840"/>
              <a:gd name="connsiteX0-109" fmla="*/ 0 w 5466080"/>
              <a:gd name="connsiteY0-110" fmla="*/ 1706880 h 3291840"/>
              <a:gd name="connsiteX1-111" fmla="*/ 1625600 w 5466080"/>
              <a:gd name="connsiteY1-112" fmla="*/ 1706880 h 3291840"/>
              <a:gd name="connsiteX2-113" fmla="*/ 2133600 w 5466080"/>
              <a:gd name="connsiteY2-114" fmla="*/ 1595120 h 3291840"/>
              <a:gd name="connsiteX3-115" fmla="*/ 2397760 w 5466080"/>
              <a:gd name="connsiteY3-116" fmla="*/ 0 h 3291840"/>
              <a:gd name="connsiteX4-117" fmla="*/ 2804160 w 5466080"/>
              <a:gd name="connsiteY4-118" fmla="*/ 3291840 h 3291840"/>
              <a:gd name="connsiteX5-119" fmla="*/ 3048000 w 5466080"/>
              <a:gd name="connsiteY5-120" fmla="*/ 1666240 h 3291840"/>
              <a:gd name="connsiteX6-121" fmla="*/ 3738880 w 5466080"/>
              <a:gd name="connsiteY6-122" fmla="*/ 1198880 h 3291840"/>
              <a:gd name="connsiteX7-123" fmla="*/ 4003040 w 5466080"/>
              <a:gd name="connsiteY7-124" fmla="*/ 1666240 h 3291840"/>
              <a:gd name="connsiteX8-125" fmla="*/ 5466080 w 5466080"/>
              <a:gd name="connsiteY8-126" fmla="*/ 1666240 h 3291840"/>
              <a:gd name="connsiteX0-127" fmla="*/ 0 w 5466080"/>
              <a:gd name="connsiteY0-128" fmla="*/ 1706880 h 3291840"/>
              <a:gd name="connsiteX1-129" fmla="*/ 1625600 w 5466080"/>
              <a:gd name="connsiteY1-130" fmla="*/ 1706880 h 3291840"/>
              <a:gd name="connsiteX2-131" fmla="*/ 2133600 w 5466080"/>
              <a:gd name="connsiteY2-132" fmla="*/ 1595120 h 3291840"/>
              <a:gd name="connsiteX3-133" fmla="*/ 2397760 w 5466080"/>
              <a:gd name="connsiteY3-134" fmla="*/ 0 h 3291840"/>
              <a:gd name="connsiteX4-135" fmla="*/ 2804160 w 5466080"/>
              <a:gd name="connsiteY4-136" fmla="*/ 3291840 h 3291840"/>
              <a:gd name="connsiteX5-137" fmla="*/ 3048000 w 5466080"/>
              <a:gd name="connsiteY5-138" fmla="*/ 1666240 h 3291840"/>
              <a:gd name="connsiteX6-139" fmla="*/ 3738880 w 5466080"/>
              <a:gd name="connsiteY6-140" fmla="*/ 1198880 h 3291840"/>
              <a:gd name="connsiteX7-141" fmla="*/ 4003040 w 5466080"/>
              <a:gd name="connsiteY7-142" fmla="*/ 1666240 h 3291840"/>
              <a:gd name="connsiteX8-143" fmla="*/ 5466080 w 5466080"/>
              <a:gd name="connsiteY8-144" fmla="*/ 1666240 h 3291840"/>
              <a:gd name="connsiteX0-145" fmla="*/ 0 w 5466080"/>
              <a:gd name="connsiteY0-146" fmla="*/ 1706880 h 3291840"/>
              <a:gd name="connsiteX1-147" fmla="*/ 1625600 w 5466080"/>
              <a:gd name="connsiteY1-148" fmla="*/ 1706880 h 3291840"/>
              <a:gd name="connsiteX2-149" fmla="*/ 2133600 w 5466080"/>
              <a:gd name="connsiteY2-150" fmla="*/ 1595120 h 3291840"/>
              <a:gd name="connsiteX3-151" fmla="*/ 2397760 w 5466080"/>
              <a:gd name="connsiteY3-152" fmla="*/ 0 h 3291840"/>
              <a:gd name="connsiteX4-153" fmla="*/ 2804160 w 5466080"/>
              <a:gd name="connsiteY4-154" fmla="*/ 3291840 h 3291840"/>
              <a:gd name="connsiteX5-155" fmla="*/ 3048000 w 5466080"/>
              <a:gd name="connsiteY5-156" fmla="*/ 1666240 h 3291840"/>
              <a:gd name="connsiteX6-157" fmla="*/ 3738880 w 5466080"/>
              <a:gd name="connsiteY6-158" fmla="*/ 1198880 h 3291840"/>
              <a:gd name="connsiteX7-159" fmla="*/ 4003040 w 5466080"/>
              <a:gd name="connsiteY7-160" fmla="*/ 1666240 h 3291840"/>
              <a:gd name="connsiteX8-161" fmla="*/ 5466080 w 5466080"/>
              <a:gd name="connsiteY8-162" fmla="*/ 1666240 h 3291840"/>
              <a:gd name="connsiteX0-163" fmla="*/ 0 w 5466080"/>
              <a:gd name="connsiteY0-164" fmla="*/ 1706880 h 3291840"/>
              <a:gd name="connsiteX1-165" fmla="*/ 1625600 w 5466080"/>
              <a:gd name="connsiteY1-166" fmla="*/ 1706880 h 3291840"/>
              <a:gd name="connsiteX2-167" fmla="*/ 2133600 w 5466080"/>
              <a:gd name="connsiteY2-168" fmla="*/ 1595120 h 3291840"/>
              <a:gd name="connsiteX3-169" fmla="*/ 2397760 w 5466080"/>
              <a:gd name="connsiteY3-170" fmla="*/ 0 h 3291840"/>
              <a:gd name="connsiteX4-171" fmla="*/ 2804160 w 5466080"/>
              <a:gd name="connsiteY4-172" fmla="*/ 3291840 h 3291840"/>
              <a:gd name="connsiteX5-173" fmla="*/ 3048000 w 5466080"/>
              <a:gd name="connsiteY5-174" fmla="*/ 1666240 h 3291840"/>
              <a:gd name="connsiteX6-175" fmla="*/ 3738880 w 5466080"/>
              <a:gd name="connsiteY6-176" fmla="*/ 1198880 h 3291840"/>
              <a:gd name="connsiteX7-177" fmla="*/ 4003040 w 5466080"/>
              <a:gd name="connsiteY7-178" fmla="*/ 1666240 h 3291840"/>
              <a:gd name="connsiteX8-179" fmla="*/ 5466080 w 5466080"/>
              <a:gd name="connsiteY8-180" fmla="*/ 1666240 h 3291840"/>
              <a:gd name="connsiteX0-181" fmla="*/ 0 w 5466080"/>
              <a:gd name="connsiteY0-182" fmla="*/ 1706880 h 3291840"/>
              <a:gd name="connsiteX1-183" fmla="*/ 1625600 w 5466080"/>
              <a:gd name="connsiteY1-184" fmla="*/ 1706880 h 3291840"/>
              <a:gd name="connsiteX2-185" fmla="*/ 2133600 w 5466080"/>
              <a:gd name="connsiteY2-186" fmla="*/ 1595120 h 3291840"/>
              <a:gd name="connsiteX3-187" fmla="*/ 2397760 w 5466080"/>
              <a:gd name="connsiteY3-188" fmla="*/ 0 h 3291840"/>
              <a:gd name="connsiteX4-189" fmla="*/ 2804160 w 5466080"/>
              <a:gd name="connsiteY4-190" fmla="*/ 3291840 h 3291840"/>
              <a:gd name="connsiteX5-191" fmla="*/ 3048000 w 5466080"/>
              <a:gd name="connsiteY5-192" fmla="*/ 1666240 h 3291840"/>
              <a:gd name="connsiteX6-193" fmla="*/ 3738880 w 5466080"/>
              <a:gd name="connsiteY6-194" fmla="*/ 1198880 h 3291840"/>
              <a:gd name="connsiteX7-195" fmla="*/ 4003040 w 5466080"/>
              <a:gd name="connsiteY7-196" fmla="*/ 1666240 h 3291840"/>
              <a:gd name="connsiteX8-197" fmla="*/ 5466080 w 5466080"/>
              <a:gd name="connsiteY8-198" fmla="*/ 1666240 h 3291840"/>
              <a:gd name="connsiteX0-199" fmla="*/ 0 w 5466080"/>
              <a:gd name="connsiteY0-200" fmla="*/ 1706880 h 3291840"/>
              <a:gd name="connsiteX1-201" fmla="*/ 1625600 w 5466080"/>
              <a:gd name="connsiteY1-202" fmla="*/ 1706880 h 3291840"/>
              <a:gd name="connsiteX2-203" fmla="*/ 2133600 w 5466080"/>
              <a:gd name="connsiteY2-204" fmla="*/ 1595120 h 3291840"/>
              <a:gd name="connsiteX3-205" fmla="*/ 2397760 w 5466080"/>
              <a:gd name="connsiteY3-206" fmla="*/ 0 h 3291840"/>
              <a:gd name="connsiteX4-207" fmla="*/ 2804160 w 5466080"/>
              <a:gd name="connsiteY4-208" fmla="*/ 3291840 h 3291840"/>
              <a:gd name="connsiteX5-209" fmla="*/ 3048000 w 5466080"/>
              <a:gd name="connsiteY5-210" fmla="*/ 1666240 h 3291840"/>
              <a:gd name="connsiteX6-211" fmla="*/ 3738880 w 5466080"/>
              <a:gd name="connsiteY6-212" fmla="*/ 1198880 h 3291840"/>
              <a:gd name="connsiteX7-213" fmla="*/ 4003040 w 5466080"/>
              <a:gd name="connsiteY7-214" fmla="*/ 1666240 h 3291840"/>
              <a:gd name="connsiteX8-215" fmla="*/ 5466080 w 5466080"/>
              <a:gd name="connsiteY8-216" fmla="*/ 1666240 h 3291840"/>
              <a:gd name="connsiteX0-217" fmla="*/ 0 w 5466080"/>
              <a:gd name="connsiteY0-218" fmla="*/ 1706880 h 3291840"/>
              <a:gd name="connsiteX1-219" fmla="*/ 1625600 w 5466080"/>
              <a:gd name="connsiteY1-220" fmla="*/ 1706880 h 3291840"/>
              <a:gd name="connsiteX2-221" fmla="*/ 2133600 w 5466080"/>
              <a:gd name="connsiteY2-222" fmla="*/ 1595120 h 3291840"/>
              <a:gd name="connsiteX3-223" fmla="*/ 2397760 w 5466080"/>
              <a:gd name="connsiteY3-224" fmla="*/ 0 h 3291840"/>
              <a:gd name="connsiteX4-225" fmla="*/ 2804160 w 5466080"/>
              <a:gd name="connsiteY4-226" fmla="*/ 3291840 h 3291840"/>
              <a:gd name="connsiteX5-227" fmla="*/ 3048000 w 5466080"/>
              <a:gd name="connsiteY5-228" fmla="*/ 1666240 h 3291840"/>
              <a:gd name="connsiteX6-229" fmla="*/ 3738880 w 5466080"/>
              <a:gd name="connsiteY6-230" fmla="*/ 1198880 h 3291840"/>
              <a:gd name="connsiteX7-231" fmla="*/ 4003040 w 5466080"/>
              <a:gd name="connsiteY7-232" fmla="*/ 1666240 h 3291840"/>
              <a:gd name="connsiteX8-233" fmla="*/ 5466080 w 5466080"/>
              <a:gd name="connsiteY8-234" fmla="*/ 1666240 h 3291840"/>
              <a:gd name="connsiteX0-235" fmla="*/ 0 w 5466080"/>
              <a:gd name="connsiteY0-236" fmla="*/ 1706880 h 3291840"/>
              <a:gd name="connsiteX1-237" fmla="*/ 1625600 w 5466080"/>
              <a:gd name="connsiteY1-238" fmla="*/ 1706880 h 3291840"/>
              <a:gd name="connsiteX2-239" fmla="*/ 2133600 w 5466080"/>
              <a:gd name="connsiteY2-240" fmla="*/ 1595120 h 3291840"/>
              <a:gd name="connsiteX3-241" fmla="*/ 2397760 w 5466080"/>
              <a:gd name="connsiteY3-242" fmla="*/ 0 h 3291840"/>
              <a:gd name="connsiteX4-243" fmla="*/ 2804160 w 5466080"/>
              <a:gd name="connsiteY4-244" fmla="*/ 3291840 h 3291840"/>
              <a:gd name="connsiteX5-245" fmla="*/ 3048000 w 5466080"/>
              <a:gd name="connsiteY5-246" fmla="*/ 1666240 h 3291840"/>
              <a:gd name="connsiteX6-247" fmla="*/ 3738880 w 5466080"/>
              <a:gd name="connsiteY6-248" fmla="*/ 1198880 h 3291840"/>
              <a:gd name="connsiteX7-249" fmla="*/ 4003040 w 5466080"/>
              <a:gd name="connsiteY7-250" fmla="*/ 1666240 h 3291840"/>
              <a:gd name="connsiteX8-251" fmla="*/ 5466080 w 5466080"/>
              <a:gd name="connsiteY8-252" fmla="*/ 1666240 h 3291840"/>
              <a:gd name="connsiteX0-253" fmla="*/ 0 w 5466080"/>
              <a:gd name="connsiteY0-254" fmla="*/ 1706880 h 3291840"/>
              <a:gd name="connsiteX1-255" fmla="*/ 1625600 w 5466080"/>
              <a:gd name="connsiteY1-256" fmla="*/ 1706880 h 3291840"/>
              <a:gd name="connsiteX2-257" fmla="*/ 2133600 w 5466080"/>
              <a:gd name="connsiteY2-258" fmla="*/ 1595120 h 3291840"/>
              <a:gd name="connsiteX3-259" fmla="*/ 2397760 w 5466080"/>
              <a:gd name="connsiteY3-260" fmla="*/ 0 h 3291840"/>
              <a:gd name="connsiteX4-261" fmla="*/ 2804160 w 5466080"/>
              <a:gd name="connsiteY4-262" fmla="*/ 3291840 h 3291840"/>
              <a:gd name="connsiteX5-263" fmla="*/ 3048000 w 5466080"/>
              <a:gd name="connsiteY5-264" fmla="*/ 1666240 h 3291840"/>
              <a:gd name="connsiteX6-265" fmla="*/ 3738880 w 5466080"/>
              <a:gd name="connsiteY6-266" fmla="*/ 1198880 h 3291840"/>
              <a:gd name="connsiteX7-267" fmla="*/ 4003040 w 5466080"/>
              <a:gd name="connsiteY7-268" fmla="*/ 1666240 h 3291840"/>
              <a:gd name="connsiteX8-269" fmla="*/ 5466080 w 5466080"/>
              <a:gd name="connsiteY8-270" fmla="*/ 1666240 h 3291840"/>
              <a:gd name="connsiteX0-271" fmla="*/ 0 w 5466080"/>
              <a:gd name="connsiteY0-272" fmla="*/ 1706880 h 3291840"/>
              <a:gd name="connsiteX1-273" fmla="*/ 1625600 w 5466080"/>
              <a:gd name="connsiteY1-274" fmla="*/ 1706880 h 3291840"/>
              <a:gd name="connsiteX2-275" fmla="*/ 2133600 w 5466080"/>
              <a:gd name="connsiteY2-276" fmla="*/ 1595120 h 3291840"/>
              <a:gd name="connsiteX3-277" fmla="*/ 2397760 w 5466080"/>
              <a:gd name="connsiteY3-278" fmla="*/ 0 h 3291840"/>
              <a:gd name="connsiteX4-279" fmla="*/ 2804160 w 5466080"/>
              <a:gd name="connsiteY4-280" fmla="*/ 3291840 h 3291840"/>
              <a:gd name="connsiteX5-281" fmla="*/ 3048000 w 5466080"/>
              <a:gd name="connsiteY5-282" fmla="*/ 1666240 h 3291840"/>
              <a:gd name="connsiteX6-283" fmla="*/ 3738880 w 5466080"/>
              <a:gd name="connsiteY6-284" fmla="*/ 1198880 h 3291840"/>
              <a:gd name="connsiteX7-285" fmla="*/ 3964730 w 5466080"/>
              <a:gd name="connsiteY7-286" fmla="*/ 1558783 h 3291840"/>
              <a:gd name="connsiteX8-287" fmla="*/ 4003040 w 5466080"/>
              <a:gd name="connsiteY8-288" fmla="*/ 1666240 h 3291840"/>
              <a:gd name="connsiteX9" fmla="*/ 5466080 w 5466080"/>
              <a:gd name="connsiteY9" fmla="*/ 1666240 h 3291840"/>
              <a:gd name="connsiteX0-289" fmla="*/ 0 w 5466080"/>
              <a:gd name="connsiteY0-290" fmla="*/ 1706880 h 3291840"/>
              <a:gd name="connsiteX1-291" fmla="*/ 1625600 w 5466080"/>
              <a:gd name="connsiteY1-292" fmla="*/ 1706880 h 3291840"/>
              <a:gd name="connsiteX2-293" fmla="*/ 2133600 w 5466080"/>
              <a:gd name="connsiteY2-294" fmla="*/ 1595120 h 3291840"/>
              <a:gd name="connsiteX3-295" fmla="*/ 2397760 w 5466080"/>
              <a:gd name="connsiteY3-296" fmla="*/ 0 h 3291840"/>
              <a:gd name="connsiteX4-297" fmla="*/ 2804160 w 5466080"/>
              <a:gd name="connsiteY4-298" fmla="*/ 3291840 h 3291840"/>
              <a:gd name="connsiteX5-299" fmla="*/ 3048000 w 5466080"/>
              <a:gd name="connsiteY5-300" fmla="*/ 1666240 h 3291840"/>
              <a:gd name="connsiteX6-301" fmla="*/ 3738880 w 5466080"/>
              <a:gd name="connsiteY6-302" fmla="*/ 1198880 h 3291840"/>
              <a:gd name="connsiteX7-303" fmla="*/ 3867911 w 5466080"/>
              <a:gd name="connsiteY7-304" fmla="*/ 1582988 h 3291840"/>
              <a:gd name="connsiteX8-305" fmla="*/ 4003040 w 5466080"/>
              <a:gd name="connsiteY8-306" fmla="*/ 1666240 h 3291840"/>
              <a:gd name="connsiteX9-307" fmla="*/ 5466080 w 5466080"/>
              <a:gd name="connsiteY9-308" fmla="*/ 1666240 h 3291840"/>
              <a:gd name="connsiteX0-309" fmla="*/ 0 w 5466080"/>
              <a:gd name="connsiteY0-310" fmla="*/ 1706880 h 3291840"/>
              <a:gd name="connsiteX1-311" fmla="*/ 1625600 w 5466080"/>
              <a:gd name="connsiteY1-312" fmla="*/ 1706880 h 3291840"/>
              <a:gd name="connsiteX2-313" fmla="*/ 2133600 w 5466080"/>
              <a:gd name="connsiteY2-314" fmla="*/ 1595120 h 3291840"/>
              <a:gd name="connsiteX3-315" fmla="*/ 2397760 w 5466080"/>
              <a:gd name="connsiteY3-316" fmla="*/ 0 h 3291840"/>
              <a:gd name="connsiteX4-317" fmla="*/ 2804160 w 5466080"/>
              <a:gd name="connsiteY4-318" fmla="*/ 3291840 h 3291840"/>
              <a:gd name="connsiteX5-319" fmla="*/ 3048000 w 5466080"/>
              <a:gd name="connsiteY5-320" fmla="*/ 1666240 h 3291840"/>
              <a:gd name="connsiteX6-321" fmla="*/ 3738880 w 5466080"/>
              <a:gd name="connsiteY6-322" fmla="*/ 1198880 h 3291840"/>
              <a:gd name="connsiteX7-323" fmla="*/ 3867911 w 5466080"/>
              <a:gd name="connsiteY7-324" fmla="*/ 1582988 h 3291840"/>
              <a:gd name="connsiteX8-325" fmla="*/ 4003040 w 5466080"/>
              <a:gd name="connsiteY8-326" fmla="*/ 1666240 h 3291840"/>
              <a:gd name="connsiteX9-327" fmla="*/ 5466080 w 5466080"/>
              <a:gd name="connsiteY9-328" fmla="*/ 1666240 h 3291840"/>
              <a:gd name="connsiteX0-329" fmla="*/ 0 w 5466080"/>
              <a:gd name="connsiteY0-330" fmla="*/ 1706880 h 3291840"/>
              <a:gd name="connsiteX1-331" fmla="*/ 1625600 w 5466080"/>
              <a:gd name="connsiteY1-332" fmla="*/ 1706880 h 3291840"/>
              <a:gd name="connsiteX2-333" fmla="*/ 2133600 w 5466080"/>
              <a:gd name="connsiteY2-334" fmla="*/ 1595120 h 3291840"/>
              <a:gd name="connsiteX3-335" fmla="*/ 2397760 w 5466080"/>
              <a:gd name="connsiteY3-336" fmla="*/ 0 h 3291840"/>
              <a:gd name="connsiteX4-337" fmla="*/ 2804160 w 5466080"/>
              <a:gd name="connsiteY4-338" fmla="*/ 3291840 h 3291840"/>
              <a:gd name="connsiteX5-339" fmla="*/ 3048000 w 5466080"/>
              <a:gd name="connsiteY5-340" fmla="*/ 1666240 h 3291840"/>
              <a:gd name="connsiteX6-341" fmla="*/ 3738880 w 5466080"/>
              <a:gd name="connsiteY6-342" fmla="*/ 1198880 h 3291840"/>
              <a:gd name="connsiteX7-343" fmla="*/ 3867911 w 5466080"/>
              <a:gd name="connsiteY7-344" fmla="*/ 1582988 h 3291840"/>
              <a:gd name="connsiteX8-345" fmla="*/ 4003040 w 5466080"/>
              <a:gd name="connsiteY8-346" fmla="*/ 1666240 h 3291840"/>
              <a:gd name="connsiteX9-347" fmla="*/ 5466080 w 5466080"/>
              <a:gd name="connsiteY9-348" fmla="*/ 1666240 h 3291840"/>
              <a:gd name="connsiteX0-349" fmla="*/ 0 w 5466080"/>
              <a:gd name="connsiteY0-350" fmla="*/ 1706880 h 3291840"/>
              <a:gd name="connsiteX1-351" fmla="*/ 1625600 w 5466080"/>
              <a:gd name="connsiteY1-352" fmla="*/ 1706880 h 3291840"/>
              <a:gd name="connsiteX2-353" fmla="*/ 2133600 w 5466080"/>
              <a:gd name="connsiteY2-354" fmla="*/ 1595120 h 3291840"/>
              <a:gd name="connsiteX3-355" fmla="*/ 2397760 w 5466080"/>
              <a:gd name="connsiteY3-356" fmla="*/ 0 h 3291840"/>
              <a:gd name="connsiteX4-357" fmla="*/ 2804160 w 5466080"/>
              <a:gd name="connsiteY4-358" fmla="*/ 3291840 h 3291840"/>
              <a:gd name="connsiteX5-359" fmla="*/ 3048000 w 5466080"/>
              <a:gd name="connsiteY5-360" fmla="*/ 1666240 h 3291840"/>
              <a:gd name="connsiteX6-361" fmla="*/ 3738880 w 5466080"/>
              <a:gd name="connsiteY6-362" fmla="*/ 1198880 h 3291840"/>
              <a:gd name="connsiteX7-363" fmla="*/ 3867911 w 5466080"/>
              <a:gd name="connsiteY7-364" fmla="*/ 1582988 h 3291840"/>
              <a:gd name="connsiteX8-365" fmla="*/ 4003040 w 5466080"/>
              <a:gd name="connsiteY8-366" fmla="*/ 1666240 h 3291840"/>
              <a:gd name="connsiteX9-367" fmla="*/ 5466080 w 5466080"/>
              <a:gd name="connsiteY9-368" fmla="*/ 1666240 h 3291840"/>
              <a:gd name="connsiteX0-369" fmla="*/ 0 w 5466080"/>
              <a:gd name="connsiteY0-370" fmla="*/ 1706880 h 3291840"/>
              <a:gd name="connsiteX1-371" fmla="*/ 1625600 w 5466080"/>
              <a:gd name="connsiteY1-372" fmla="*/ 1706880 h 3291840"/>
              <a:gd name="connsiteX2-373" fmla="*/ 2133600 w 5466080"/>
              <a:gd name="connsiteY2-374" fmla="*/ 1595120 h 3291840"/>
              <a:gd name="connsiteX3-375" fmla="*/ 2397760 w 5466080"/>
              <a:gd name="connsiteY3-376" fmla="*/ 0 h 3291840"/>
              <a:gd name="connsiteX4-377" fmla="*/ 2804160 w 5466080"/>
              <a:gd name="connsiteY4-378" fmla="*/ 3291840 h 3291840"/>
              <a:gd name="connsiteX5-379" fmla="*/ 3048000 w 5466080"/>
              <a:gd name="connsiteY5-380" fmla="*/ 1666240 h 3291840"/>
              <a:gd name="connsiteX6-381" fmla="*/ 3738880 w 5466080"/>
              <a:gd name="connsiteY6-382" fmla="*/ 1198880 h 3291840"/>
              <a:gd name="connsiteX7-383" fmla="*/ 3867911 w 5466080"/>
              <a:gd name="connsiteY7-384" fmla="*/ 1582988 h 3291840"/>
              <a:gd name="connsiteX8-385" fmla="*/ 4003040 w 5466080"/>
              <a:gd name="connsiteY8-386" fmla="*/ 1666240 h 3291840"/>
              <a:gd name="connsiteX9-387" fmla="*/ 5466080 w 5466080"/>
              <a:gd name="connsiteY9-388" fmla="*/ 1666240 h 3291840"/>
              <a:gd name="connsiteX0-389" fmla="*/ 0 w 5466080"/>
              <a:gd name="connsiteY0-390" fmla="*/ 1706880 h 3291840"/>
              <a:gd name="connsiteX1-391" fmla="*/ 1625600 w 5466080"/>
              <a:gd name="connsiteY1-392" fmla="*/ 1706880 h 3291840"/>
              <a:gd name="connsiteX2-393" fmla="*/ 2133600 w 5466080"/>
              <a:gd name="connsiteY2-394" fmla="*/ 1595120 h 3291840"/>
              <a:gd name="connsiteX3-395" fmla="*/ 2397760 w 5466080"/>
              <a:gd name="connsiteY3-396" fmla="*/ 0 h 3291840"/>
              <a:gd name="connsiteX4-397" fmla="*/ 2804160 w 5466080"/>
              <a:gd name="connsiteY4-398" fmla="*/ 3291840 h 3291840"/>
              <a:gd name="connsiteX5-399" fmla="*/ 3048000 w 5466080"/>
              <a:gd name="connsiteY5-400" fmla="*/ 1666240 h 3291840"/>
              <a:gd name="connsiteX6-401" fmla="*/ 3661426 w 5466080"/>
              <a:gd name="connsiteY6-402" fmla="*/ 1198880 h 3291840"/>
              <a:gd name="connsiteX7-403" fmla="*/ 3867911 w 5466080"/>
              <a:gd name="connsiteY7-404" fmla="*/ 1582988 h 3291840"/>
              <a:gd name="connsiteX8-405" fmla="*/ 4003040 w 5466080"/>
              <a:gd name="connsiteY8-406" fmla="*/ 1666240 h 3291840"/>
              <a:gd name="connsiteX9-407" fmla="*/ 5466080 w 5466080"/>
              <a:gd name="connsiteY9-408" fmla="*/ 1666240 h 3291840"/>
              <a:gd name="connsiteX0-409" fmla="*/ 0 w 5466080"/>
              <a:gd name="connsiteY0-410" fmla="*/ 1706880 h 3291840"/>
              <a:gd name="connsiteX1-411" fmla="*/ 1625600 w 5466080"/>
              <a:gd name="connsiteY1-412" fmla="*/ 1706880 h 3291840"/>
              <a:gd name="connsiteX2-413" fmla="*/ 2133600 w 5466080"/>
              <a:gd name="connsiteY2-414" fmla="*/ 1595120 h 3291840"/>
              <a:gd name="connsiteX3-415" fmla="*/ 2397760 w 5466080"/>
              <a:gd name="connsiteY3-416" fmla="*/ 0 h 3291840"/>
              <a:gd name="connsiteX4-417" fmla="*/ 2804160 w 5466080"/>
              <a:gd name="connsiteY4-418" fmla="*/ 3291840 h 3291840"/>
              <a:gd name="connsiteX5-419" fmla="*/ 3048000 w 5466080"/>
              <a:gd name="connsiteY5-420" fmla="*/ 1666240 h 3291840"/>
              <a:gd name="connsiteX6-421" fmla="*/ 3661426 w 5466080"/>
              <a:gd name="connsiteY6-422" fmla="*/ 1198880 h 3291840"/>
              <a:gd name="connsiteX7-423" fmla="*/ 3867911 w 5466080"/>
              <a:gd name="connsiteY7-424" fmla="*/ 1582988 h 3291840"/>
              <a:gd name="connsiteX8-425" fmla="*/ 4003040 w 5466080"/>
              <a:gd name="connsiteY8-426" fmla="*/ 1666240 h 3291840"/>
              <a:gd name="connsiteX9-427" fmla="*/ 5466080 w 5466080"/>
              <a:gd name="connsiteY9-428" fmla="*/ 1666240 h 3291840"/>
              <a:gd name="connsiteX0-429" fmla="*/ 0 w 5466080"/>
              <a:gd name="connsiteY0-430" fmla="*/ 1706898 h 3291858"/>
              <a:gd name="connsiteX1-431" fmla="*/ 1625600 w 5466080"/>
              <a:gd name="connsiteY1-432" fmla="*/ 1706898 h 3291858"/>
              <a:gd name="connsiteX2-433" fmla="*/ 2133600 w 5466080"/>
              <a:gd name="connsiteY2-434" fmla="*/ 1595138 h 3291858"/>
              <a:gd name="connsiteX3-435" fmla="*/ 2397760 w 5466080"/>
              <a:gd name="connsiteY3-436" fmla="*/ 18 h 3291858"/>
              <a:gd name="connsiteX4-437" fmla="*/ 2804160 w 5466080"/>
              <a:gd name="connsiteY4-438" fmla="*/ 3291858 h 3291858"/>
              <a:gd name="connsiteX5-439" fmla="*/ 3048000 w 5466080"/>
              <a:gd name="connsiteY5-440" fmla="*/ 1666258 h 3291858"/>
              <a:gd name="connsiteX6-441" fmla="*/ 3661426 w 5466080"/>
              <a:gd name="connsiteY6-442" fmla="*/ 1198898 h 3291858"/>
              <a:gd name="connsiteX7-443" fmla="*/ 3867911 w 5466080"/>
              <a:gd name="connsiteY7-444" fmla="*/ 1583006 h 3291858"/>
              <a:gd name="connsiteX8-445" fmla="*/ 4003040 w 5466080"/>
              <a:gd name="connsiteY8-446" fmla="*/ 1666258 h 3291858"/>
              <a:gd name="connsiteX9-447" fmla="*/ 5466080 w 5466080"/>
              <a:gd name="connsiteY9-448" fmla="*/ 1666258 h 3291858"/>
              <a:gd name="connsiteX0-449" fmla="*/ 0 w 5466080"/>
              <a:gd name="connsiteY0-450" fmla="*/ 1706898 h 3291858"/>
              <a:gd name="connsiteX1-451" fmla="*/ 1625600 w 5466080"/>
              <a:gd name="connsiteY1-452" fmla="*/ 1706898 h 3291858"/>
              <a:gd name="connsiteX2-453" fmla="*/ 2133600 w 5466080"/>
              <a:gd name="connsiteY2-454" fmla="*/ 1595138 h 3291858"/>
              <a:gd name="connsiteX3-455" fmla="*/ 2397760 w 5466080"/>
              <a:gd name="connsiteY3-456" fmla="*/ 18 h 3291858"/>
              <a:gd name="connsiteX4-457" fmla="*/ 2804160 w 5466080"/>
              <a:gd name="connsiteY4-458" fmla="*/ 3291858 h 3291858"/>
              <a:gd name="connsiteX5-459" fmla="*/ 3048000 w 5466080"/>
              <a:gd name="connsiteY5-460" fmla="*/ 1666258 h 3291858"/>
              <a:gd name="connsiteX6-461" fmla="*/ 3661426 w 5466080"/>
              <a:gd name="connsiteY6-462" fmla="*/ 1198898 h 3291858"/>
              <a:gd name="connsiteX7-463" fmla="*/ 3867911 w 5466080"/>
              <a:gd name="connsiteY7-464" fmla="*/ 1583006 h 3291858"/>
              <a:gd name="connsiteX8-465" fmla="*/ 4003040 w 5466080"/>
              <a:gd name="connsiteY8-466" fmla="*/ 1666258 h 3291858"/>
              <a:gd name="connsiteX9-467" fmla="*/ 5466080 w 5466080"/>
              <a:gd name="connsiteY9-468" fmla="*/ 1666258 h 3291858"/>
              <a:gd name="connsiteX0-469" fmla="*/ 0 w 5466080"/>
              <a:gd name="connsiteY0-470" fmla="*/ 1706893 h 3291853"/>
              <a:gd name="connsiteX1-471" fmla="*/ 1625600 w 5466080"/>
              <a:gd name="connsiteY1-472" fmla="*/ 1706893 h 3291853"/>
              <a:gd name="connsiteX2-473" fmla="*/ 2133600 w 5466080"/>
              <a:gd name="connsiteY2-474" fmla="*/ 1595133 h 3291853"/>
              <a:gd name="connsiteX3-475" fmla="*/ 2397760 w 5466080"/>
              <a:gd name="connsiteY3-476" fmla="*/ 13 h 3291853"/>
              <a:gd name="connsiteX4-477" fmla="*/ 2804160 w 5466080"/>
              <a:gd name="connsiteY4-478" fmla="*/ 3291853 h 3291853"/>
              <a:gd name="connsiteX5-479" fmla="*/ 3048000 w 5466080"/>
              <a:gd name="connsiteY5-480" fmla="*/ 1666253 h 3291853"/>
              <a:gd name="connsiteX6-481" fmla="*/ 3661426 w 5466080"/>
              <a:gd name="connsiteY6-482" fmla="*/ 1198893 h 3291853"/>
              <a:gd name="connsiteX7-483" fmla="*/ 3867911 w 5466080"/>
              <a:gd name="connsiteY7-484" fmla="*/ 1583001 h 3291853"/>
              <a:gd name="connsiteX8-485" fmla="*/ 4003040 w 5466080"/>
              <a:gd name="connsiteY8-486" fmla="*/ 1666253 h 3291853"/>
              <a:gd name="connsiteX9-487" fmla="*/ 5466080 w 5466080"/>
              <a:gd name="connsiteY9-488" fmla="*/ 1666253 h 3291853"/>
              <a:gd name="connsiteX0-489" fmla="*/ 0 w 5466080"/>
              <a:gd name="connsiteY0-490" fmla="*/ 1706894 h 3291854"/>
              <a:gd name="connsiteX1-491" fmla="*/ 1625600 w 5466080"/>
              <a:gd name="connsiteY1-492" fmla="*/ 1706894 h 3291854"/>
              <a:gd name="connsiteX2-493" fmla="*/ 1786475 w 5466080"/>
              <a:gd name="connsiteY2-494" fmla="*/ 1425187 h 3291854"/>
              <a:gd name="connsiteX3-495" fmla="*/ 2133600 w 5466080"/>
              <a:gd name="connsiteY3-496" fmla="*/ 1595134 h 3291854"/>
              <a:gd name="connsiteX4-497" fmla="*/ 2397760 w 5466080"/>
              <a:gd name="connsiteY4-498" fmla="*/ 14 h 3291854"/>
              <a:gd name="connsiteX5-499" fmla="*/ 2804160 w 5466080"/>
              <a:gd name="connsiteY5-500" fmla="*/ 3291854 h 3291854"/>
              <a:gd name="connsiteX6-501" fmla="*/ 3048000 w 5466080"/>
              <a:gd name="connsiteY6-502" fmla="*/ 1666254 h 3291854"/>
              <a:gd name="connsiteX7-503" fmla="*/ 3661426 w 5466080"/>
              <a:gd name="connsiteY7-504" fmla="*/ 1198894 h 3291854"/>
              <a:gd name="connsiteX8-505" fmla="*/ 3867911 w 5466080"/>
              <a:gd name="connsiteY8-506" fmla="*/ 1583002 h 3291854"/>
              <a:gd name="connsiteX9-507" fmla="*/ 4003040 w 5466080"/>
              <a:gd name="connsiteY9-508" fmla="*/ 1666254 h 3291854"/>
              <a:gd name="connsiteX10" fmla="*/ 5466080 w 5466080"/>
              <a:gd name="connsiteY10" fmla="*/ 1666254 h 3291854"/>
              <a:gd name="connsiteX0-509" fmla="*/ 0 w 5466080"/>
              <a:gd name="connsiteY0-510" fmla="*/ 1706894 h 3291854"/>
              <a:gd name="connsiteX1-511" fmla="*/ 1625600 w 5466080"/>
              <a:gd name="connsiteY1-512" fmla="*/ 1706894 h 3291854"/>
              <a:gd name="connsiteX2-513" fmla="*/ 1786475 w 5466080"/>
              <a:gd name="connsiteY2-514" fmla="*/ 1425187 h 3291854"/>
              <a:gd name="connsiteX3-515" fmla="*/ 2133600 w 5466080"/>
              <a:gd name="connsiteY3-516" fmla="*/ 1595134 h 3291854"/>
              <a:gd name="connsiteX4-517" fmla="*/ 2397760 w 5466080"/>
              <a:gd name="connsiteY4-518" fmla="*/ 14 h 3291854"/>
              <a:gd name="connsiteX5-519" fmla="*/ 2804160 w 5466080"/>
              <a:gd name="connsiteY5-520" fmla="*/ 3291854 h 3291854"/>
              <a:gd name="connsiteX6-521" fmla="*/ 3048000 w 5466080"/>
              <a:gd name="connsiteY6-522" fmla="*/ 1666254 h 3291854"/>
              <a:gd name="connsiteX7-523" fmla="*/ 3661426 w 5466080"/>
              <a:gd name="connsiteY7-524" fmla="*/ 1198894 h 3291854"/>
              <a:gd name="connsiteX8-525" fmla="*/ 3867911 w 5466080"/>
              <a:gd name="connsiteY8-526" fmla="*/ 1583002 h 3291854"/>
              <a:gd name="connsiteX9-527" fmla="*/ 4003040 w 5466080"/>
              <a:gd name="connsiteY9-528" fmla="*/ 1666254 h 3291854"/>
              <a:gd name="connsiteX10-529" fmla="*/ 5466080 w 5466080"/>
              <a:gd name="connsiteY10-530" fmla="*/ 1666254 h 3291854"/>
              <a:gd name="connsiteX0-531" fmla="*/ 0 w 5466080"/>
              <a:gd name="connsiteY0-532" fmla="*/ 1706894 h 3291854"/>
              <a:gd name="connsiteX1-533" fmla="*/ 1625600 w 5466080"/>
              <a:gd name="connsiteY1-534" fmla="*/ 1706894 h 3291854"/>
              <a:gd name="connsiteX2-535" fmla="*/ 1786475 w 5466080"/>
              <a:gd name="connsiteY2-536" fmla="*/ 1425187 h 3291854"/>
              <a:gd name="connsiteX3-537" fmla="*/ 2133600 w 5466080"/>
              <a:gd name="connsiteY3-538" fmla="*/ 1595134 h 3291854"/>
              <a:gd name="connsiteX4-539" fmla="*/ 2397760 w 5466080"/>
              <a:gd name="connsiteY4-540" fmla="*/ 14 h 3291854"/>
              <a:gd name="connsiteX5-541" fmla="*/ 2804160 w 5466080"/>
              <a:gd name="connsiteY5-542" fmla="*/ 3291854 h 3291854"/>
              <a:gd name="connsiteX6-543" fmla="*/ 3048000 w 5466080"/>
              <a:gd name="connsiteY6-544" fmla="*/ 1666254 h 3291854"/>
              <a:gd name="connsiteX7-545" fmla="*/ 3364972 w 5466080"/>
              <a:gd name="connsiteY7-546" fmla="*/ 1936392 h 3291854"/>
              <a:gd name="connsiteX8-547" fmla="*/ 3661426 w 5466080"/>
              <a:gd name="connsiteY8-548" fmla="*/ 1198894 h 3291854"/>
              <a:gd name="connsiteX9-549" fmla="*/ 3867911 w 5466080"/>
              <a:gd name="connsiteY9-550" fmla="*/ 1583002 h 3291854"/>
              <a:gd name="connsiteX10-551" fmla="*/ 4003040 w 5466080"/>
              <a:gd name="connsiteY10-552" fmla="*/ 1666254 h 3291854"/>
              <a:gd name="connsiteX11" fmla="*/ 5466080 w 5466080"/>
              <a:gd name="connsiteY11" fmla="*/ 1666254 h 3291854"/>
              <a:gd name="connsiteX0-553" fmla="*/ 0 w 5466080"/>
              <a:gd name="connsiteY0-554" fmla="*/ 1706894 h 3291854"/>
              <a:gd name="connsiteX1-555" fmla="*/ 1625600 w 5466080"/>
              <a:gd name="connsiteY1-556" fmla="*/ 1706894 h 3291854"/>
              <a:gd name="connsiteX2-557" fmla="*/ 1673154 w 5466080"/>
              <a:gd name="connsiteY2-558" fmla="*/ 1655617 h 3291854"/>
              <a:gd name="connsiteX3-559" fmla="*/ 1786475 w 5466080"/>
              <a:gd name="connsiteY3-560" fmla="*/ 1425187 h 3291854"/>
              <a:gd name="connsiteX4-561" fmla="*/ 2133600 w 5466080"/>
              <a:gd name="connsiteY4-562" fmla="*/ 1595134 h 3291854"/>
              <a:gd name="connsiteX5-563" fmla="*/ 2397760 w 5466080"/>
              <a:gd name="connsiteY5-564" fmla="*/ 14 h 3291854"/>
              <a:gd name="connsiteX6-565" fmla="*/ 2804160 w 5466080"/>
              <a:gd name="connsiteY6-566" fmla="*/ 3291854 h 3291854"/>
              <a:gd name="connsiteX7-567" fmla="*/ 3048000 w 5466080"/>
              <a:gd name="connsiteY7-568" fmla="*/ 1666254 h 3291854"/>
              <a:gd name="connsiteX8-569" fmla="*/ 3364972 w 5466080"/>
              <a:gd name="connsiteY8-570" fmla="*/ 1936392 h 3291854"/>
              <a:gd name="connsiteX9-571" fmla="*/ 3661426 w 5466080"/>
              <a:gd name="connsiteY9-572" fmla="*/ 1198894 h 3291854"/>
              <a:gd name="connsiteX10-573" fmla="*/ 3867911 w 5466080"/>
              <a:gd name="connsiteY10-574" fmla="*/ 1583002 h 3291854"/>
              <a:gd name="connsiteX11-575" fmla="*/ 4003040 w 5466080"/>
              <a:gd name="connsiteY11-576" fmla="*/ 1666254 h 3291854"/>
              <a:gd name="connsiteX12" fmla="*/ 5466080 w 5466080"/>
              <a:gd name="connsiteY12" fmla="*/ 1666254 h 3291854"/>
              <a:gd name="connsiteX0-577" fmla="*/ 0 w 5466080"/>
              <a:gd name="connsiteY0-578" fmla="*/ 1706894 h 3291854"/>
              <a:gd name="connsiteX1-579" fmla="*/ 1625600 w 5466080"/>
              <a:gd name="connsiteY1-580" fmla="*/ 1706894 h 3291854"/>
              <a:gd name="connsiteX2-581" fmla="*/ 1686486 w 5466080"/>
              <a:gd name="connsiteY2-582" fmla="*/ 1660458 h 3291854"/>
              <a:gd name="connsiteX3-583" fmla="*/ 1786475 w 5466080"/>
              <a:gd name="connsiteY3-584" fmla="*/ 1425187 h 3291854"/>
              <a:gd name="connsiteX4-585" fmla="*/ 2133600 w 5466080"/>
              <a:gd name="connsiteY4-586" fmla="*/ 1595134 h 3291854"/>
              <a:gd name="connsiteX5-587" fmla="*/ 2397760 w 5466080"/>
              <a:gd name="connsiteY5-588" fmla="*/ 14 h 3291854"/>
              <a:gd name="connsiteX6-589" fmla="*/ 2804160 w 5466080"/>
              <a:gd name="connsiteY6-590" fmla="*/ 3291854 h 3291854"/>
              <a:gd name="connsiteX7-591" fmla="*/ 3048000 w 5466080"/>
              <a:gd name="connsiteY7-592" fmla="*/ 1666254 h 3291854"/>
              <a:gd name="connsiteX8-593" fmla="*/ 3364972 w 5466080"/>
              <a:gd name="connsiteY8-594" fmla="*/ 1936392 h 3291854"/>
              <a:gd name="connsiteX9-595" fmla="*/ 3661426 w 5466080"/>
              <a:gd name="connsiteY9-596" fmla="*/ 1198894 h 3291854"/>
              <a:gd name="connsiteX10-597" fmla="*/ 3867911 w 5466080"/>
              <a:gd name="connsiteY10-598" fmla="*/ 1583002 h 3291854"/>
              <a:gd name="connsiteX11-599" fmla="*/ 4003040 w 5466080"/>
              <a:gd name="connsiteY11-600" fmla="*/ 1666254 h 3291854"/>
              <a:gd name="connsiteX12-601" fmla="*/ 5466080 w 5466080"/>
              <a:gd name="connsiteY12-602" fmla="*/ 1666254 h 3291854"/>
              <a:gd name="connsiteX0-603" fmla="*/ 0 w 5466080"/>
              <a:gd name="connsiteY0-604" fmla="*/ 1706894 h 3291854"/>
              <a:gd name="connsiteX1-605" fmla="*/ 1625600 w 5466080"/>
              <a:gd name="connsiteY1-606" fmla="*/ 1706894 h 3291854"/>
              <a:gd name="connsiteX2-607" fmla="*/ 1686486 w 5466080"/>
              <a:gd name="connsiteY2-608" fmla="*/ 1660458 h 3291854"/>
              <a:gd name="connsiteX3-609" fmla="*/ 1786475 w 5466080"/>
              <a:gd name="connsiteY3-610" fmla="*/ 1425187 h 3291854"/>
              <a:gd name="connsiteX4-611" fmla="*/ 2133600 w 5466080"/>
              <a:gd name="connsiteY4-612" fmla="*/ 1595134 h 3291854"/>
              <a:gd name="connsiteX5-613" fmla="*/ 2397760 w 5466080"/>
              <a:gd name="connsiteY5-614" fmla="*/ 14 h 3291854"/>
              <a:gd name="connsiteX6-615" fmla="*/ 2804160 w 5466080"/>
              <a:gd name="connsiteY6-616" fmla="*/ 3291854 h 3291854"/>
              <a:gd name="connsiteX7-617" fmla="*/ 3048000 w 5466080"/>
              <a:gd name="connsiteY7-618" fmla="*/ 1666254 h 3291854"/>
              <a:gd name="connsiteX8-619" fmla="*/ 3364972 w 5466080"/>
              <a:gd name="connsiteY8-620" fmla="*/ 1936392 h 3291854"/>
              <a:gd name="connsiteX9-621" fmla="*/ 3661426 w 5466080"/>
              <a:gd name="connsiteY9-622" fmla="*/ 1198894 h 3291854"/>
              <a:gd name="connsiteX10-623" fmla="*/ 3867911 w 5466080"/>
              <a:gd name="connsiteY10-624" fmla="*/ 1583002 h 3291854"/>
              <a:gd name="connsiteX11-625" fmla="*/ 4003040 w 5466080"/>
              <a:gd name="connsiteY11-626" fmla="*/ 1666254 h 3291854"/>
              <a:gd name="connsiteX12-627" fmla="*/ 5466080 w 5466080"/>
              <a:gd name="connsiteY12-628" fmla="*/ 1666254 h 3291854"/>
              <a:gd name="connsiteX0-629" fmla="*/ 0 w 5466080"/>
              <a:gd name="connsiteY0-630" fmla="*/ 1706894 h 3291854"/>
              <a:gd name="connsiteX1-631" fmla="*/ 1625600 w 5466080"/>
              <a:gd name="connsiteY1-632" fmla="*/ 1706894 h 3291854"/>
              <a:gd name="connsiteX2-633" fmla="*/ 1686486 w 5466080"/>
              <a:gd name="connsiteY2-634" fmla="*/ 1660458 h 3291854"/>
              <a:gd name="connsiteX3-635" fmla="*/ 1786475 w 5466080"/>
              <a:gd name="connsiteY3-636" fmla="*/ 1425187 h 3291854"/>
              <a:gd name="connsiteX4-637" fmla="*/ 2133600 w 5466080"/>
              <a:gd name="connsiteY4-638" fmla="*/ 1595134 h 3291854"/>
              <a:gd name="connsiteX5-639" fmla="*/ 2397760 w 5466080"/>
              <a:gd name="connsiteY5-640" fmla="*/ 14 h 3291854"/>
              <a:gd name="connsiteX6-641" fmla="*/ 2804160 w 5466080"/>
              <a:gd name="connsiteY6-642" fmla="*/ 3291854 h 3291854"/>
              <a:gd name="connsiteX7-643" fmla="*/ 3048000 w 5466080"/>
              <a:gd name="connsiteY7-644" fmla="*/ 1666254 h 3291854"/>
              <a:gd name="connsiteX8-645" fmla="*/ 3364972 w 5466080"/>
              <a:gd name="connsiteY8-646" fmla="*/ 1936392 h 3291854"/>
              <a:gd name="connsiteX9-647" fmla="*/ 3661426 w 5466080"/>
              <a:gd name="connsiteY9-648" fmla="*/ 1198894 h 3291854"/>
              <a:gd name="connsiteX10-649" fmla="*/ 3867911 w 5466080"/>
              <a:gd name="connsiteY10-650" fmla="*/ 1583002 h 3291854"/>
              <a:gd name="connsiteX11-651" fmla="*/ 4003040 w 5466080"/>
              <a:gd name="connsiteY11-652" fmla="*/ 1666254 h 3291854"/>
              <a:gd name="connsiteX12-653" fmla="*/ 5466080 w 5466080"/>
              <a:gd name="connsiteY12-654" fmla="*/ 1666254 h 3291854"/>
              <a:gd name="connsiteX0-655" fmla="*/ 0 w 5466080"/>
              <a:gd name="connsiteY0-656" fmla="*/ 1706894 h 3291854"/>
              <a:gd name="connsiteX1-657" fmla="*/ 1625600 w 5466080"/>
              <a:gd name="connsiteY1-658" fmla="*/ 1706894 h 3291854"/>
              <a:gd name="connsiteX2-659" fmla="*/ 1686486 w 5466080"/>
              <a:gd name="connsiteY2-660" fmla="*/ 1660458 h 3291854"/>
              <a:gd name="connsiteX3-661" fmla="*/ 1786475 w 5466080"/>
              <a:gd name="connsiteY3-662" fmla="*/ 1425187 h 3291854"/>
              <a:gd name="connsiteX4-663" fmla="*/ 2133600 w 5466080"/>
              <a:gd name="connsiteY4-664" fmla="*/ 1595134 h 3291854"/>
              <a:gd name="connsiteX5-665" fmla="*/ 2397760 w 5466080"/>
              <a:gd name="connsiteY5-666" fmla="*/ 14 h 3291854"/>
              <a:gd name="connsiteX6-667" fmla="*/ 2804160 w 5466080"/>
              <a:gd name="connsiteY6-668" fmla="*/ 3291854 h 3291854"/>
              <a:gd name="connsiteX7-669" fmla="*/ 3048000 w 5466080"/>
              <a:gd name="connsiteY7-670" fmla="*/ 1666254 h 3291854"/>
              <a:gd name="connsiteX8-671" fmla="*/ 3364972 w 5466080"/>
              <a:gd name="connsiteY8-672" fmla="*/ 1936392 h 3291854"/>
              <a:gd name="connsiteX9-673" fmla="*/ 3661426 w 5466080"/>
              <a:gd name="connsiteY9-674" fmla="*/ 1198894 h 3291854"/>
              <a:gd name="connsiteX10-675" fmla="*/ 3867911 w 5466080"/>
              <a:gd name="connsiteY10-676" fmla="*/ 1583002 h 3291854"/>
              <a:gd name="connsiteX11-677" fmla="*/ 4003040 w 5466080"/>
              <a:gd name="connsiteY11-678" fmla="*/ 1666254 h 3291854"/>
              <a:gd name="connsiteX12-679" fmla="*/ 5466080 w 5466080"/>
              <a:gd name="connsiteY12-680" fmla="*/ 1666254 h 3291854"/>
              <a:gd name="connsiteX0-681" fmla="*/ 0 w 5466080"/>
              <a:gd name="connsiteY0-682" fmla="*/ 1706894 h 3291854"/>
              <a:gd name="connsiteX1-683" fmla="*/ 1625600 w 5466080"/>
              <a:gd name="connsiteY1-684" fmla="*/ 1706894 h 3291854"/>
              <a:gd name="connsiteX2-685" fmla="*/ 1686486 w 5466080"/>
              <a:gd name="connsiteY2-686" fmla="*/ 1660458 h 3291854"/>
              <a:gd name="connsiteX3-687" fmla="*/ 1786475 w 5466080"/>
              <a:gd name="connsiteY3-688" fmla="*/ 1425187 h 3291854"/>
              <a:gd name="connsiteX4-689" fmla="*/ 2133600 w 5466080"/>
              <a:gd name="connsiteY4-690" fmla="*/ 1595134 h 3291854"/>
              <a:gd name="connsiteX5-691" fmla="*/ 2397760 w 5466080"/>
              <a:gd name="connsiteY5-692" fmla="*/ 14 h 3291854"/>
              <a:gd name="connsiteX6-693" fmla="*/ 2804160 w 5466080"/>
              <a:gd name="connsiteY6-694" fmla="*/ 3291854 h 3291854"/>
              <a:gd name="connsiteX7-695" fmla="*/ 3048000 w 5466080"/>
              <a:gd name="connsiteY7-696" fmla="*/ 1666254 h 3291854"/>
              <a:gd name="connsiteX8-697" fmla="*/ 3364972 w 5466080"/>
              <a:gd name="connsiteY8-698" fmla="*/ 1936392 h 3291854"/>
              <a:gd name="connsiteX9-699" fmla="*/ 3661426 w 5466080"/>
              <a:gd name="connsiteY9-700" fmla="*/ 1198894 h 3291854"/>
              <a:gd name="connsiteX10-701" fmla="*/ 3867911 w 5466080"/>
              <a:gd name="connsiteY10-702" fmla="*/ 1583002 h 3291854"/>
              <a:gd name="connsiteX11-703" fmla="*/ 4003040 w 5466080"/>
              <a:gd name="connsiteY11-704" fmla="*/ 1666254 h 3291854"/>
              <a:gd name="connsiteX12-705" fmla="*/ 5466080 w 5466080"/>
              <a:gd name="connsiteY12-706" fmla="*/ 1666254 h 3291854"/>
              <a:gd name="connsiteX0-707" fmla="*/ 0 w 7752501"/>
              <a:gd name="connsiteY0-708" fmla="*/ 1704474 h 3291854"/>
              <a:gd name="connsiteX1-709" fmla="*/ 3912021 w 7752501"/>
              <a:gd name="connsiteY1-710" fmla="*/ 1706894 h 3291854"/>
              <a:gd name="connsiteX2-711" fmla="*/ 3972907 w 7752501"/>
              <a:gd name="connsiteY2-712" fmla="*/ 1660458 h 3291854"/>
              <a:gd name="connsiteX3-713" fmla="*/ 4072896 w 7752501"/>
              <a:gd name="connsiteY3-714" fmla="*/ 1425187 h 3291854"/>
              <a:gd name="connsiteX4-715" fmla="*/ 4420021 w 7752501"/>
              <a:gd name="connsiteY4-716" fmla="*/ 1595134 h 3291854"/>
              <a:gd name="connsiteX5-717" fmla="*/ 4684181 w 7752501"/>
              <a:gd name="connsiteY5-718" fmla="*/ 14 h 3291854"/>
              <a:gd name="connsiteX6-719" fmla="*/ 5090581 w 7752501"/>
              <a:gd name="connsiteY6-720" fmla="*/ 3291854 h 3291854"/>
              <a:gd name="connsiteX7-721" fmla="*/ 5334421 w 7752501"/>
              <a:gd name="connsiteY7-722" fmla="*/ 1666254 h 3291854"/>
              <a:gd name="connsiteX8-723" fmla="*/ 5651393 w 7752501"/>
              <a:gd name="connsiteY8-724" fmla="*/ 1936392 h 3291854"/>
              <a:gd name="connsiteX9-725" fmla="*/ 5947847 w 7752501"/>
              <a:gd name="connsiteY9-726" fmla="*/ 1198894 h 3291854"/>
              <a:gd name="connsiteX10-727" fmla="*/ 6154332 w 7752501"/>
              <a:gd name="connsiteY10-728" fmla="*/ 1583002 h 3291854"/>
              <a:gd name="connsiteX11-729" fmla="*/ 6289461 w 7752501"/>
              <a:gd name="connsiteY11-730" fmla="*/ 1666254 h 3291854"/>
              <a:gd name="connsiteX12-731" fmla="*/ 7752501 w 7752501"/>
              <a:gd name="connsiteY12-732" fmla="*/ 1666254 h 3291854"/>
              <a:gd name="connsiteX0-733" fmla="*/ 0 w 7752501"/>
              <a:gd name="connsiteY0-734" fmla="*/ 1704474 h 3291854"/>
              <a:gd name="connsiteX1-735" fmla="*/ 3912021 w 7752501"/>
              <a:gd name="connsiteY1-736" fmla="*/ 1706894 h 3291854"/>
              <a:gd name="connsiteX2-737" fmla="*/ 3972907 w 7752501"/>
              <a:gd name="connsiteY2-738" fmla="*/ 1660458 h 3291854"/>
              <a:gd name="connsiteX3-739" fmla="*/ 4072896 w 7752501"/>
              <a:gd name="connsiteY3-740" fmla="*/ 1425187 h 3291854"/>
              <a:gd name="connsiteX4-741" fmla="*/ 4420021 w 7752501"/>
              <a:gd name="connsiteY4-742" fmla="*/ 1595134 h 3291854"/>
              <a:gd name="connsiteX5-743" fmla="*/ 4684181 w 7752501"/>
              <a:gd name="connsiteY5-744" fmla="*/ 14 h 3291854"/>
              <a:gd name="connsiteX6-745" fmla="*/ 5090581 w 7752501"/>
              <a:gd name="connsiteY6-746" fmla="*/ 3291854 h 3291854"/>
              <a:gd name="connsiteX7-747" fmla="*/ 5334421 w 7752501"/>
              <a:gd name="connsiteY7-748" fmla="*/ 1666254 h 3291854"/>
              <a:gd name="connsiteX8-749" fmla="*/ 5651393 w 7752501"/>
              <a:gd name="connsiteY8-750" fmla="*/ 1936392 h 3291854"/>
              <a:gd name="connsiteX9-751" fmla="*/ 5947847 w 7752501"/>
              <a:gd name="connsiteY9-752" fmla="*/ 1198894 h 3291854"/>
              <a:gd name="connsiteX10-753" fmla="*/ 6154332 w 7752501"/>
              <a:gd name="connsiteY10-754" fmla="*/ 1583002 h 3291854"/>
              <a:gd name="connsiteX11-755" fmla="*/ 6289461 w 7752501"/>
              <a:gd name="connsiteY11-756" fmla="*/ 1666254 h 3291854"/>
              <a:gd name="connsiteX12-757" fmla="*/ 7752501 w 7752501"/>
              <a:gd name="connsiteY12-758" fmla="*/ 1666254 h 3291854"/>
              <a:gd name="connsiteX0-759" fmla="*/ 0 w 7752501"/>
              <a:gd name="connsiteY0-760" fmla="*/ 1704474 h 3291854"/>
              <a:gd name="connsiteX1-761" fmla="*/ 1550500 w 7752501"/>
              <a:gd name="connsiteY1-762" fmla="*/ 1706208 h 3291854"/>
              <a:gd name="connsiteX2-763" fmla="*/ 3912021 w 7752501"/>
              <a:gd name="connsiteY2-764" fmla="*/ 1706894 h 3291854"/>
              <a:gd name="connsiteX3-765" fmla="*/ 3972907 w 7752501"/>
              <a:gd name="connsiteY3-766" fmla="*/ 1660458 h 3291854"/>
              <a:gd name="connsiteX4-767" fmla="*/ 4072896 w 7752501"/>
              <a:gd name="connsiteY4-768" fmla="*/ 1425187 h 3291854"/>
              <a:gd name="connsiteX5-769" fmla="*/ 4420021 w 7752501"/>
              <a:gd name="connsiteY5-770" fmla="*/ 1595134 h 3291854"/>
              <a:gd name="connsiteX6-771" fmla="*/ 4684181 w 7752501"/>
              <a:gd name="connsiteY6-772" fmla="*/ 14 h 3291854"/>
              <a:gd name="connsiteX7-773" fmla="*/ 5090581 w 7752501"/>
              <a:gd name="connsiteY7-774" fmla="*/ 3291854 h 3291854"/>
              <a:gd name="connsiteX8-775" fmla="*/ 5334421 w 7752501"/>
              <a:gd name="connsiteY8-776" fmla="*/ 1666254 h 3291854"/>
              <a:gd name="connsiteX9-777" fmla="*/ 5651393 w 7752501"/>
              <a:gd name="connsiteY9-778" fmla="*/ 1936392 h 3291854"/>
              <a:gd name="connsiteX10-779" fmla="*/ 5947847 w 7752501"/>
              <a:gd name="connsiteY10-780" fmla="*/ 1198894 h 3291854"/>
              <a:gd name="connsiteX11-781" fmla="*/ 6154332 w 7752501"/>
              <a:gd name="connsiteY11-782" fmla="*/ 1583002 h 3291854"/>
              <a:gd name="connsiteX12-783" fmla="*/ 6289461 w 7752501"/>
              <a:gd name="connsiteY12-784" fmla="*/ 1666254 h 3291854"/>
              <a:gd name="connsiteX13" fmla="*/ 7752501 w 7752501"/>
              <a:gd name="connsiteY13" fmla="*/ 1666254 h 3291854"/>
              <a:gd name="connsiteX0-785" fmla="*/ 0 w 7752501"/>
              <a:gd name="connsiteY0-786" fmla="*/ 1704474 h 3291854"/>
              <a:gd name="connsiteX1-787" fmla="*/ 195979 w 7752501"/>
              <a:gd name="connsiteY1-788" fmla="*/ 1961810 h 3291854"/>
              <a:gd name="connsiteX2-789" fmla="*/ 1550500 w 7752501"/>
              <a:gd name="connsiteY2-790" fmla="*/ 1706208 h 3291854"/>
              <a:gd name="connsiteX3-791" fmla="*/ 3912021 w 7752501"/>
              <a:gd name="connsiteY3-792" fmla="*/ 1706894 h 3291854"/>
              <a:gd name="connsiteX4-793" fmla="*/ 3972907 w 7752501"/>
              <a:gd name="connsiteY4-794" fmla="*/ 1660458 h 3291854"/>
              <a:gd name="connsiteX5-795" fmla="*/ 4072896 w 7752501"/>
              <a:gd name="connsiteY5-796" fmla="*/ 1425187 h 3291854"/>
              <a:gd name="connsiteX6-797" fmla="*/ 4420021 w 7752501"/>
              <a:gd name="connsiteY6-798" fmla="*/ 1595134 h 3291854"/>
              <a:gd name="connsiteX7-799" fmla="*/ 4684181 w 7752501"/>
              <a:gd name="connsiteY7-800" fmla="*/ 14 h 3291854"/>
              <a:gd name="connsiteX8-801" fmla="*/ 5090581 w 7752501"/>
              <a:gd name="connsiteY8-802" fmla="*/ 3291854 h 3291854"/>
              <a:gd name="connsiteX9-803" fmla="*/ 5334421 w 7752501"/>
              <a:gd name="connsiteY9-804" fmla="*/ 1666254 h 3291854"/>
              <a:gd name="connsiteX10-805" fmla="*/ 5651393 w 7752501"/>
              <a:gd name="connsiteY10-806" fmla="*/ 1936392 h 3291854"/>
              <a:gd name="connsiteX11-807" fmla="*/ 5947847 w 7752501"/>
              <a:gd name="connsiteY11-808" fmla="*/ 1198894 h 3291854"/>
              <a:gd name="connsiteX12-809" fmla="*/ 6154332 w 7752501"/>
              <a:gd name="connsiteY12-810" fmla="*/ 1583002 h 3291854"/>
              <a:gd name="connsiteX13-811" fmla="*/ 6289461 w 7752501"/>
              <a:gd name="connsiteY13-812" fmla="*/ 1666254 h 3291854"/>
              <a:gd name="connsiteX14" fmla="*/ 7752501 w 7752501"/>
              <a:gd name="connsiteY14" fmla="*/ 1666254 h 3291854"/>
              <a:gd name="connsiteX0-813" fmla="*/ 0 w 7752501"/>
              <a:gd name="connsiteY0-814" fmla="*/ 1704474 h 3291854"/>
              <a:gd name="connsiteX1-815" fmla="*/ 217310 w 7752501"/>
              <a:gd name="connsiteY1-816" fmla="*/ 1899846 h 3291854"/>
              <a:gd name="connsiteX2-817" fmla="*/ 1550500 w 7752501"/>
              <a:gd name="connsiteY2-818" fmla="*/ 1706208 h 3291854"/>
              <a:gd name="connsiteX3-819" fmla="*/ 3912021 w 7752501"/>
              <a:gd name="connsiteY3-820" fmla="*/ 1706894 h 3291854"/>
              <a:gd name="connsiteX4-821" fmla="*/ 3972907 w 7752501"/>
              <a:gd name="connsiteY4-822" fmla="*/ 1660458 h 3291854"/>
              <a:gd name="connsiteX5-823" fmla="*/ 4072896 w 7752501"/>
              <a:gd name="connsiteY5-824" fmla="*/ 1425187 h 3291854"/>
              <a:gd name="connsiteX6-825" fmla="*/ 4420021 w 7752501"/>
              <a:gd name="connsiteY6-826" fmla="*/ 1595134 h 3291854"/>
              <a:gd name="connsiteX7-827" fmla="*/ 4684181 w 7752501"/>
              <a:gd name="connsiteY7-828" fmla="*/ 14 h 3291854"/>
              <a:gd name="connsiteX8-829" fmla="*/ 5090581 w 7752501"/>
              <a:gd name="connsiteY8-830" fmla="*/ 3291854 h 3291854"/>
              <a:gd name="connsiteX9-831" fmla="*/ 5334421 w 7752501"/>
              <a:gd name="connsiteY9-832" fmla="*/ 1666254 h 3291854"/>
              <a:gd name="connsiteX10-833" fmla="*/ 5651393 w 7752501"/>
              <a:gd name="connsiteY10-834" fmla="*/ 1936392 h 3291854"/>
              <a:gd name="connsiteX11-835" fmla="*/ 5947847 w 7752501"/>
              <a:gd name="connsiteY11-836" fmla="*/ 1198894 h 3291854"/>
              <a:gd name="connsiteX12-837" fmla="*/ 6154332 w 7752501"/>
              <a:gd name="connsiteY12-838" fmla="*/ 1583002 h 3291854"/>
              <a:gd name="connsiteX13-839" fmla="*/ 6289461 w 7752501"/>
              <a:gd name="connsiteY13-840" fmla="*/ 1666254 h 3291854"/>
              <a:gd name="connsiteX14-841" fmla="*/ 7752501 w 7752501"/>
              <a:gd name="connsiteY14-842" fmla="*/ 1666254 h 3291854"/>
              <a:gd name="connsiteX0-843" fmla="*/ 0 w 7752501"/>
              <a:gd name="connsiteY0-844" fmla="*/ 1704474 h 3291854"/>
              <a:gd name="connsiteX1-845" fmla="*/ 217310 w 7752501"/>
              <a:gd name="connsiteY1-846" fmla="*/ 1899846 h 3291854"/>
              <a:gd name="connsiteX2-847" fmla="*/ 419955 w 7752501"/>
              <a:gd name="connsiteY2-848" fmla="*/ 1721699 h 3291854"/>
              <a:gd name="connsiteX3-849" fmla="*/ 1550500 w 7752501"/>
              <a:gd name="connsiteY3-850" fmla="*/ 1706208 h 3291854"/>
              <a:gd name="connsiteX4-851" fmla="*/ 3912021 w 7752501"/>
              <a:gd name="connsiteY4-852" fmla="*/ 1706894 h 3291854"/>
              <a:gd name="connsiteX5-853" fmla="*/ 3972907 w 7752501"/>
              <a:gd name="connsiteY5-854" fmla="*/ 1660458 h 3291854"/>
              <a:gd name="connsiteX6-855" fmla="*/ 4072896 w 7752501"/>
              <a:gd name="connsiteY6-856" fmla="*/ 1425187 h 3291854"/>
              <a:gd name="connsiteX7-857" fmla="*/ 4420021 w 7752501"/>
              <a:gd name="connsiteY7-858" fmla="*/ 1595134 h 3291854"/>
              <a:gd name="connsiteX8-859" fmla="*/ 4684181 w 7752501"/>
              <a:gd name="connsiteY8-860" fmla="*/ 14 h 3291854"/>
              <a:gd name="connsiteX9-861" fmla="*/ 5090581 w 7752501"/>
              <a:gd name="connsiteY9-862" fmla="*/ 3291854 h 3291854"/>
              <a:gd name="connsiteX10-863" fmla="*/ 5334421 w 7752501"/>
              <a:gd name="connsiteY10-864" fmla="*/ 1666254 h 3291854"/>
              <a:gd name="connsiteX11-865" fmla="*/ 5651393 w 7752501"/>
              <a:gd name="connsiteY11-866" fmla="*/ 1936392 h 3291854"/>
              <a:gd name="connsiteX12-867" fmla="*/ 5947847 w 7752501"/>
              <a:gd name="connsiteY12-868" fmla="*/ 1198894 h 3291854"/>
              <a:gd name="connsiteX13-869" fmla="*/ 6154332 w 7752501"/>
              <a:gd name="connsiteY13-870" fmla="*/ 1583002 h 3291854"/>
              <a:gd name="connsiteX14-871" fmla="*/ 6289461 w 7752501"/>
              <a:gd name="connsiteY14-872" fmla="*/ 1666254 h 3291854"/>
              <a:gd name="connsiteX15" fmla="*/ 7752501 w 7752501"/>
              <a:gd name="connsiteY15" fmla="*/ 1666254 h 3291854"/>
              <a:gd name="connsiteX0-873" fmla="*/ 0 w 7752501"/>
              <a:gd name="connsiteY0-874" fmla="*/ 1704474 h 3291854"/>
              <a:gd name="connsiteX1-875" fmla="*/ 217310 w 7752501"/>
              <a:gd name="connsiteY1-876" fmla="*/ 1899846 h 3291854"/>
              <a:gd name="connsiteX2-877" fmla="*/ 419955 w 7752501"/>
              <a:gd name="connsiteY2-878" fmla="*/ 1721699 h 3291854"/>
              <a:gd name="connsiteX3-879" fmla="*/ 707924 w 7752501"/>
              <a:gd name="connsiteY3-880" fmla="*/ 2682142 h 3291854"/>
              <a:gd name="connsiteX4-881" fmla="*/ 1550500 w 7752501"/>
              <a:gd name="connsiteY4-882" fmla="*/ 1706208 h 3291854"/>
              <a:gd name="connsiteX5-883" fmla="*/ 3912021 w 7752501"/>
              <a:gd name="connsiteY5-884" fmla="*/ 1706894 h 3291854"/>
              <a:gd name="connsiteX6-885" fmla="*/ 3972907 w 7752501"/>
              <a:gd name="connsiteY6-886" fmla="*/ 1660458 h 3291854"/>
              <a:gd name="connsiteX7-887" fmla="*/ 4072896 w 7752501"/>
              <a:gd name="connsiteY7-888" fmla="*/ 1425187 h 3291854"/>
              <a:gd name="connsiteX8-889" fmla="*/ 4420021 w 7752501"/>
              <a:gd name="connsiteY8-890" fmla="*/ 1595134 h 3291854"/>
              <a:gd name="connsiteX9-891" fmla="*/ 4684181 w 7752501"/>
              <a:gd name="connsiteY9-892" fmla="*/ 14 h 3291854"/>
              <a:gd name="connsiteX10-893" fmla="*/ 5090581 w 7752501"/>
              <a:gd name="connsiteY10-894" fmla="*/ 3291854 h 3291854"/>
              <a:gd name="connsiteX11-895" fmla="*/ 5334421 w 7752501"/>
              <a:gd name="connsiteY11-896" fmla="*/ 1666254 h 3291854"/>
              <a:gd name="connsiteX12-897" fmla="*/ 5651393 w 7752501"/>
              <a:gd name="connsiteY12-898" fmla="*/ 1936392 h 3291854"/>
              <a:gd name="connsiteX13-899" fmla="*/ 5947847 w 7752501"/>
              <a:gd name="connsiteY13-900" fmla="*/ 1198894 h 3291854"/>
              <a:gd name="connsiteX14-901" fmla="*/ 6154332 w 7752501"/>
              <a:gd name="connsiteY14-902" fmla="*/ 1583002 h 3291854"/>
              <a:gd name="connsiteX15-903" fmla="*/ 6289461 w 7752501"/>
              <a:gd name="connsiteY15-904" fmla="*/ 1666254 h 3291854"/>
              <a:gd name="connsiteX16" fmla="*/ 7752501 w 7752501"/>
              <a:gd name="connsiteY16" fmla="*/ 1666254 h 3291854"/>
              <a:gd name="connsiteX0-905" fmla="*/ 0 w 7752501"/>
              <a:gd name="connsiteY0-906" fmla="*/ 1704474 h 3291854"/>
              <a:gd name="connsiteX1-907" fmla="*/ 217310 w 7752501"/>
              <a:gd name="connsiteY1-908" fmla="*/ 1899846 h 3291854"/>
              <a:gd name="connsiteX2-909" fmla="*/ 419955 w 7752501"/>
              <a:gd name="connsiteY2-910" fmla="*/ 1721699 h 3291854"/>
              <a:gd name="connsiteX3-911" fmla="*/ 707924 w 7752501"/>
              <a:gd name="connsiteY3-912" fmla="*/ 2682142 h 3291854"/>
              <a:gd name="connsiteX4-913" fmla="*/ 1027890 w 7752501"/>
              <a:gd name="connsiteY4-914" fmla="*/ 854203 h 3291854"/>
              <a:gd name="connsiteX5-915" fmla="*/ 1550500 w 7752501"/>
              <a:gd name="connsiteY5-916" fmla="*/ 1706208 h 3291854"/>
              <a:gd name="connsiteX6-917" fmla="*/ 3912021 w 7752501"/>
              <a:gd name="connsiteY6-918" fmla="*/ 1706894 h 3291854"/>
              <a:gd name="connsiteX7-919" fmla="*/ 3972907 w 7752501"/>
              <a:gd name="connsiteY7-920" fmla="*/ 1660458 h 3291854"/>
              <a:gd name="connsiteX8-921" fmla="*/ 4072896 w 7752501"/>
              <a:gd name="connsiteY8-922" fmla="*/ 1425187 h 3291854"/>
              <a:gd name="connsiteX9-923" fmla="*/ 4420021 w 7752501"/>
              <a:gd name="connsiteY9-924" fmla="*/ 1595134 h 3291854"/>
              <a:gd name="connsiteX10-925" fmla="*/ 4684181 w 7752501"/>
              <a:gd name="connsiteY10-926" fmla="*/ 14 h 3291854"/>
              <a:gd name="connsiteX11-927" fmla="*/ 5090581 w 7752501"/>
              <a:gd name="connsiteY11-928" fmla="*/ 3291854 h 3291854"/>
              <a:gd name="connsiteX12-929" fmla="*/ 5334421 w 7752501"/>
              <a:gd name="connsiteY12-930" fmla="*/ 1666254 h 3291854"/>
              <a:gd name="connsiteX13-931" fmla="*/ 5651393 w 7752501"/>
              <a:gd name="connsiteY13-932" fmla="*/ 1936392 h 3291854"/>
              <a:gd name="connsiteX14-933" fmla="*/ 5947847 w 7752501"/>
              <a:gd name="connsiteY14-934" fmla="*/ 1198894 h 3291854"/>
              <a:gd name="connsiteX15-935" fmla="*/ 6154332 w 7752501"/>
              <a:gd name="connsiteY15-936" fmla="*/ 1583002 h 3291854"/>
              <a:gd name="connsiteX16-937" fmla="*/ 6289461 w 7752501"/>
              <a:gd name="connsiteY16-938" fmla="*/ 1666254 h 3291854"/>
              <a:gd name="connsiteX17" fmla="*/ 7752501 w 7752501"/>
              <a:gd name="connsiteY17" fmla="*/ 1666254 h 3291854"/>
              <a:gd name="connsiteX0-939" fmla="*/ 0 w 7752501"/>
              <a:gd name="connsiteY0-940" fmla="*/ 1704474 h 3291854"/>
              <a:gd name="connsiteX1-941" fmla="*/ 217310 w 7752501"/>
              <a:gd name="connsiteY1-942" fmla="*/ 1899846 h 3291854"/>
              <a:gd name="connsiteX2-943" fmla="*/ 419955 w 7752501"/>
              <a:gd name="connsiteY2-944" fmla="*/ 1721699 h 3291854"/>
              <a:gd name="connsiteX3-945" fmla="*/ 707924 w 7752501"/>
              <a:gd name="connsiteY3-946" fmla="*/ 2682142 h 3291854"/>
              <a:gd name="connsiteX4-947" fmla="*/ 1027890 w 7752501"/>
              <a:gd name="connsiteY4-948" fmla="*/ 854203 h 3291854"/>
              <a:gd name="connsiteX5-949" fmla="*/ 1315859 w 7752501"/>
              <a:gd name="connsiteY5-950" fmla="*/ 1977301 h 3291854"/>
              <a:gd name="connsiteX6-951" fmla="*/ 1550500 w 7752501"/>
              <a:gd name="connsiteY6-952" fmla="*/ 1706208 h 3291854"/>
              <a:gd name="connsiteX7-953" fmla="*/ 3912021 w 7752501"/>
              <a:gd name="connsiteY7-954" fmla="*/ 1706894 h 3291854"/>
              <a:gd name="connsiteX8-955" fmla="*/ 3972907 w 7752501"/>
              <a:gd name="connsiteY8-956" fmla="*/ 1660458 h 3291854"/>
              <a:gd name="connsiteX9-957" fmla="*/ 4072896 w 7752501"/>
              <a:gd name="connsiteY9-958" fmla="*/ 1425187 h 3291854"/>
              <a:gd name="connsiteX10-959" fmla="*/ 4420021 w 7752501"/>
              <a:gd name="connsiteY10-960" fmla="*/ 1595134 h 3291854"/>
              <a:gd name="connsiteX11-961" fmla="*/ 4684181 w 7752501"/>
              <a:gd name="connsiteY11-962" fmla="*/ 14 h 3291854"/>
              <a:gd name="connsiteX12-963" fmla="*/ 5090581 w 7752501"/>
              <a:gd name="connsiteY12-964" fmla="*/ 3291854 h 3291854"/>
              <a:gd name="connsiteX13-965" fmla="*/ 5334421 w 7752501"/>
              <a:gd name="connsiteY13-966" fmla="*/ 1666254 h 3291854"/>
              <a:gd name="connsiteX14-967" fmla="*/ 5651393 w 7752501"/>
              <a:gd name="connsiteY14-968" fmla="*/ 1936392 h 3291854"/>
              <a:gd name="connsiteX15-969" fmla="*/ 5947847 w 7752501"/>
              <a:gd name="connsiteY15-970" fmla="*/ 1198894 h 3291854"/>
              <a:gd name="connsiteX16-971" fmla="*/ 6154332 w 7752501"/>
              <a:gd name="connsiteY16-972" fmla="*/ 1583002 h 3291854"/>
              <a:gd name="connsiteX17-973" fmla="*/ 6289461 w 7752501"/>
              <a:gd name="connsiteY17-974" fmla="*/ 1666254 h 3291854"/>
              <a:gd name="connsiteX18" fmla="*/ 7752501 w 7752501"/>
              <a:gd name="connsiteY18" fmla="*/ 1666254 h 3291854"/>
              <a:gd name="connsiteX0-975" fmla="*/ 0 w 7752501"/>
              <a:gd name="connsiteY0-976" fmla="*/ 1704474 h 3291854"/>
              <a:gd name="connsiteX1-977" fmla="*/ 206644 w 7752501"/>
              <a:gd name="connsiteY1-978" fmla="*/ 1520316 h 3291854"/>
              <a:gd name="connsiteX2-979" fmla="*/ 419955 w 7752501"/>
              <a:gd name="connsiteY2-980" fmla="*/ 1721699 h 3291854"/>
              <a:gd name="connsiteX3-981" fmla="*/ 707924 w 7752501"/>
              <a:gd name="connsiteY3-982" fmla="*/ 2682142 h 3291854"/>
              <a:gd name="connsiteX4-983" fmla="*/ 1027890 w 7752501"/>
              <a:gd name="connsiteY4-984" fmla="*/ 854203 h 3291854"/>
              <a:gd name="connsiteX5-985" fmla="*/ 1315859 w 7752501"/>
              <a:gd name="connsiteY5-986" fmla="*/ 1977301 h 3291854"/>
              <a:gd name="connsiteX6-987" fmla="*/ 1550500 w 7752501"/>
              <a:gd name="connsiteY6-988" fmla="*/ 1706208 h 3291854"/>
              <a:gd name="connsiteX7-989" fmla="*/ 3912021 w 7752501"/>
              <a:gd name="connsiteY7-990" fmla="*/ 1706894 h 3291854"/>
              <a:gd name="connsiteX8-991" fmla="*/ 3972907 w 7752501"/>
              <a:gd name="connsiteY8-992" fmla="*/ 1660458 h 3291854"/>
              <a:gd name="connsiteX9-993" fmla="*/ 4072896 w 7752501"/>
              <a:gd name="connsiteY9-994" fmla="*/ 1425187 h 3291854"/>
              <a:gd name="connsiteX10-995" fmla="*/ 4420021 w 7752501"/>
              <a:gd name="connsiteY10-996" fmla="*/ 1595134 h 3291854"/>
              <a:gd name="connsiteX11-997" fmla="*/ 4684181 w 7752501"/>
              <a:gd name="connsiteY11-998" fmla="*/ 14 h 3291854"/>
              <a:gd name="connsiteX12-999" fmla="*/ 5090581 w 7752501"/>
              <a:gd name="connsiteY12-1000" fmla="*/ 3291854 h 3291854"/>
              <a:gd name="connsiteX13-1001" fmla="*/ 5334421 w 7752501"/>
              <a:gd name="connsiteY13-1002" fmla="*/ 1666254 h 3291854"/>
              <a:gd name="connsiteX14-1003" fmla="*/ 5651393 w 7752501"/>
              <a:gd name="connsiteY14-1004" fmla="*/ 1936392 h 3291854"/>
              <a:gd name="connsiteX15-1005" fmla="*/ 5947847 w 7752501"/>
              <a:gd name="connsiteY15-1006" fmla="*/ 1198894 h 3291854"/>
              <a:gd name="connsiteX16-1007" fmla="*/ 6154332 w 7752501"/>
              <a:gd name="connsiteY16-1008" fmla="*/ 1583002 h 3291854"/>
              <a:gd name="connsiteX17-1009" fmla="*/ 6289461 w 7752501"/>
              <a:gd name="connsiteY17-1010" fmla="*/ 1666254 h 3291854"/>
              <a:gd name="connsiteX18-1011" fmla="*/ 7752501 w 7752501"/>
              <a:gd name="connsiteY18-1012" fmla="*/ 1666254 h 3291854"/>
              <a:gd name="connsiteX0-1013" fmla="*/ 0 w 7752501"/>
              <a:gd name="connsiteY0-1014" fmla="*/ 1704474 h 3291854"/>
              <a:gd name="connsiteX1-1015" fmla="*/ 206644 w 7752501"/>
              <a:gd name="connsiteY1-1016" fmla="*/ 1520316 h 3291854"/>
              <a:gd name="connsiteX2-1017" fmla="*/ 494614 w 7752501"/>
              <a:gd name="connsiteY2-1018" fmla="*/ 1721699 h 3291854"/>
              <a:gd name="connsiteX3-1019" fmla="*/ 707924 w 7752501"/>
              <a:gd name="connsiteY3-1020" fmla="*/ 2682142 h 3291854"/>
              <a:gd name="connsiteX4-1021" fmla="*/ 1027890 w 7752501"/>
              <a:gd name="connsiteY4-1022" fmla="*/ 854203 h 3291854"/>
              <a:gd name="connsiteX5-1023" fmla="*/ 1315859 w 7752501"/>
              <a:gd name="connsiteY5-1024" fmla="*/ 1977301 h 3291854"/>
              <a:gd name="connsiteX6-1025" fmla="*/ 1550500 w 7752501"/>
              <a:gd name="connsiteY6-1026" fmla="*/ 1706208 h 3291854"/>
              <a:gd name="connsiteX7-1027" fmla="*/ 3912021 w 7752501"/>
              <a:gd name="connsiteY7-1028" fmla="*/ 1706894 h 3291854"/>
              <a:gd name="connsiteX8-1029" fmla="*/ 3972907 w 7752501"/>
              <a:gd name="connsiteY8-1030" fmla="*/ 1660458 h 3291854"/>
              <a:gd name="connsiteX9-1031" fmla="*/ 4072896 w 7752501"/>
              <a:gd name="connsiteY9-1032" fmla="*/ 1425187 h 3291854"/>
              <a:gd name="connsiteX10-1033" fmla="*/ 4420021 w 7752501"/>
              <a:gd name="connsiteY10-1034" fmla="*/ 1595134 h 3291854"/>
              <a:gd name="connsiteX11-1035" fmla="*/ 4684181 w 7752501"/>
              <a:gd name="connsiteY11-1036" fmla="*/ 14 h 3291854"/>
              <a:gd name="connsiteX12-1037" fmla="*/ 5090581 w 7752501"/>
              <a:gd name="connsiteY12-1038" fmla="*/ 3291854 h 3291854"/>
              <a:gd name="connsiteX13-1039" fmla="*/ 5334421 w 7752501"/>
              <a:gd name="connsiteY13-1040" fmla="*/ 1666254 h 3291854"/>
              <a:gd name="connsiteX14-1041" fmla="*/ 5651393 w 7752501"/>
              <a:gd name="connsiteY14-1042" fmla="*/ 1936392 h 3291854"/>
              <a:gd name="connsiteX15-1043" fmla="*/ 5947847 w 7752501"/>
              <a:gd name="connsiteY15-1044" fmla="*/ 1198894 h 3291854"/>
              <a:gd name="connsiteX16-1045" fmla="*/ 6154332 w 7752501"/>
              <a:gd name="connsiteY16-1046" fmla="*/ 1583002 h 3291854"/>
              <a:gd name="connsiteX17-1047" fmla="*/ 6289461 w 7752501"/>
              <a:gd name="connsiteY17-1048" fmla="*/ 1666254 h 3291854"/>
              <a:gd name="connsiteX18-1049" fmla="*/ 7752501 w 7752501"/>
              <a:gd name="connsiteY18-1050" fmla="*/ 1666254 h 3291854"/>
              <a:gd name="connsiteX0-1051" fmla="*/ 0 w 7752501"/>
              <a:gd name="connsiteY0-1052" fmla="*/ 1704474 h 3291854"/>
              <a:gd name="connsiteX1-1053" fmla="*/ 206644 w 7752501"/>
              <a:gd name="connsiteY1-1054" fmla="*/ 1520316 h 3291854"/>
              <a:gd name="connsiteX2-1055" fmla="*/ 494614 w 7752501"/>
              <a:gd name="connsiteY2-1056" fmla="*/ 1721699 h 3291854"/>
              <a:gd name="connsiteX3-1057" fmla="*/ 782583 w 7752501"/>
              <a:gd name="connsiteY3-1058" fmla="*/ 2682142 h 3291854"/>
              <a:gd name="connsiteX4-1059" fmla="*/ 1027890 w 7752501"/>
              <a:gd name="connsiteY4-1060" fmla="*/ 854203 h 3291854"/>
              <a:gd name="connsiteX5-1061" fmla="*/ 1315859 w 7752501"/>
              <a:gd name="connsiteY5-1062" fmla="*/ 1977301 h 3291854"/>
              <a:gd name="connsiteX6-1063" fmla="*/ 1550500 w 7752501"/>
              <a:gd name="connsiteY6-1064" fmla="*/ 1706208 h 3291854"/>
              <a:gd name="connsiteX7-1065" fmla="*/ 3912021 w 7752501"/>
              <a:gd name="connsiteY7-1066" fmla="*/ 1706894 h 3291854"/>
              <a:gd name="connsiteX8-1067" fmla="*/ 3972907 w 7752501"/>
              <a:gd name="connsiteY8-1068" fmla="*/ 1660458 h 3291854"/>
              <a:gd name="connsiteX9-1069" fmla="*/ 4072896 w 7752501"/>
              <a:gd name="connsiteY9-1070" fmla="*/ 1425187 h 3291854"/>
              <a:gd name="connsiteX10-1071" fmla="*/ 4420021 w 7752501"/>
              <a:gd name="connsiteY10-1072" fmla="*/ 1595134 h 3291854"/>
              <a:gd name="connsiteX11-1073" fmla="*/ 4684181 w 7752501"/>
              <a:gd name="connsiteY11-1074" fmla="*/ 14 h 3291854"/>
              <a:gd name="connsiteX12-1075" fmla="*/ 5090581 w 7752501"/>
              <a:gd name="connsiteY12-1076" fmla="*/ 3291854 h 3291854"/>
              <a:gd name="connsiteX13-1077" fmla="*/ 5334421 w 7752501"/>
              <a:gd name="connsiteY13-1078" fmla="*/ 1666254 h 3291854"/>
              <a:gd name="connsiteX14-1079" fmla="*/ 5651393 w 7752501"/>
              <a:gd name="connsiteY14-1080" fmla="*/ 1936392 h 3291854"/>
              <a:gd name="connsiteX15-1081" fmla="*/ 5947847 w 7752501"/>
              <a:gd name="connsiteY15-1082" fmla="*/ 1198894 h 3291854"/>
              <a:gd name="connsiteX16-1083" fmla="*/ 6154332 w 7752501"/>
              <a:gd name="connsiteY16-1084" fmla="*/ 1583002 h 3291854"/>
              <a:gd name="connsiteX17-1085" fmla="*/ 6289461 w 7752501"/>
              <a:gd name="connsiteY17-1086" fmla="*/ 1666254 h 3291854"/>
              <a:gd name="connsiteX18-1087" fmla="*/ 7752501 w 7752501"/>
              <a:gd name="connsiteY18-1088" fmla="*/ 1666254 h 3291854"/>
              <a:gd name="connsiteX0-1089" fmla="*/ 0 w 7752501"/>
              <a:gd name="connsiteY0-1090" fmla="*/ 1704474 h 3291854"/>
              <a:gd name="connsiteX1-1091" fmla="*/ 206644 w 7752501"/>
              <a:gd name="connsiteY1-1092" fmla="*/ 1520316 h 3291854"/>
              <a:gd name="connsiteX2-1093" fmla="*/ 494614 w 7752501"/>
              <a:gd name="connsiteY2-1094" fmla="*/ 1721699 h 3291854"/>
              <a:gd name="connsiteX3-1095" fmla="*/ 782583 w 7752501"/>
              <a:gd name="connsiteY3-1096" fmla="*/ 2682142 h 3291854"/>
              <a:gd name="connsiteX4-1097" fmla="*/ 1059886 w 7752501"/>
              <a:gd name="connsiteY4-1098" fmla="*/ 838711 h 3291854"/>
              <a:gd name="connsiteX5-1099" fmla="*/ 1315859 w 7752501"/>
              <a:gd name="connsiteY5-1100" fmla="*/ 1977301 h 3291854"/>
              <a:gd name="connsiteX6-1101" fmla="*/ 1550500 w 7752501"/>
              <a:gd name="connsiteY6-1102" fmla="*/ 1706208 h 3291854"/>
              <a:gd name="connsiteX7-1103" fmla="*/ 3912021 w 7752501"/>
              <a:gd name="connsiteY7-1104" fmla="*/ 1706894 h 3291854"/>
              <a:gd name="connsiteX8-1105" fmla="*/ 3972907 w 7752501"/>
              <a:gd name="connsiteY8-1106" fmla="*/ 1660458 h 3291854"/>
              <a:gd name="connsiteX9-1107" fmla="*/ 4072896 w 7752501"/>
              <a:gd name="connsiteY9-1108" fmla="*/ 1425187 h 3291854"/>
              <a:gd name="connsiteX10-1109" fmla="*/ 4420021 w 7752501"/>
              <a:gd name="connsiteY10-1110" fmla="*/ 1595134 h 3291854"/>
              <a:gd name="connsiteX11-1111" fmla="*/ 4684181 w 7752501"/>
              <a:gd name="connsiteY11-1112" fmla="*/ 14 h 3291854"/>
              <a:gd name="connsiteX12-1113" fmla="*/ 5090581 w 7752501"/>
              <a:gd name="connsiteY12-1114" fmla="*/ 3291854 h 3291854"/>
              <a:gd name="connsiteX13-1115" fmla="*/ 5334421 w 7752501"/>
              <a:gd name="connsiteY13-1116" fmla="*/ 1666254 h 3291854"/>
              <a:gd name="connsiteX14-1117" fmla="*/ 5651393 w 7752501"/>
              <a:gd name="connsiteY14-1118" fmla="*/ 1936392 h 3291854"/>
              <a:gd name="connsiteX15-1119" fmla="*/ 5947847 w 7752501"/>
              <a:gd name="connsiteY15-1120" fmla="*/ 1198894 h 3291854"/>
              <a:gd name="connsiteX16-1121" fmla="*/ 6154332 w 7752501"/>
              <a:gd name="connsiteY16-1122" fmla="*/ 1583002 h 3291854"/>
              <a:gd name="connsiteX17-1123" fmla="*/ 6289461 w 7752501"/>
              <a:gd name="connsiteY17-1124" fmla="*/ 1666254 h 3291854"/>
              <a:gd name="connsiteX18-1125" fmla="*/ 7752501 w 7752501"/>
              <a:gd name="connsiteY18-1126" fmla="*/ 1666254 h 3291854"/>
              <a:gd name="connsiteX0-1127" fmla="*/ 0 w 7752501"/>
              <a:gd name="connsiteY0-1128" fmla="*/ 1704474 h 3291854"/>
              <a:gd name="connsiteX1-1129" fmla="*/ 270638 w 7752501"/>
              <a:gd name="connsiteY1-1130" fmla="*/ 1853373 h 3291854"/>
              <a:gd name="connsiteX2-1131" fmla="*/ 494614 w 7752501"/>
              <a:gd name="connsiteY2-1132" fmla="*/ 1721699 h 3291854"/>
              <a:gd name="connsiteX3-1133" fmla="*/ 782583 w 7752501"/>
              <a:gd name="connsiteY3-1134" fmla="*/ 2682142 h 3291854"/>
              <a:gd name="connsiteX4-1135" fmla="*/ 1059886 w 7752501"/>
              <a:gd name="connsiteY4-1136" fmla="*/ 838711 h 3291854"/>
              <a:gd name="connsiteX5-1137" fmla="*/ 1315859 w 7752501"/>
              <a:gd name="connsiteY5-1138" fmla="*/ 1977301 h 3291854"/>
              <a:gd name="connsiteX6-1139" fmla="*/ 1550500 w 7752501"/>
              <a:gd name="connsiteY6-1140" fmla="*/ 1706208 h 3291854"/>
              <a:gd name="connsiteX7-1141" fmla="*/ 3912021 w 7752501"/>
              <a:gd name="connsiteY7-1142" fmla="*/ 1706894 h 3291854"/>
              <a:gd name="connsiteX8-1143" fmla="*/ 3972907 w 7752501"/>
              <a:gd name="connsiteY8-1144" fmla="*/ 1660458 h 3291854"/>
              <a:gd name="connsiteX9-1145" fmla="*/ 4072896 w 7752501"/>
              <a:gd name="connsiteY9-1146" fmla="*/ 1425187 h 3291854"/>
              <a:gd name="connsiteX10-1147" fmla="*/ 4420021 w 7752501"/>
              <a:gd name="connsiteY10-1148" fmla="*/ 1595134 h 3291854"/>
              <a:gd name="connsiteX11-1149" fmla="*/ 4684181 w 7752501"/>
              <a:gd name="connsiteY11-1150" fmla="*/ 14 h 3291854"/>
              <a:gd name="connsiteX12-1151" fmla="*/ 5090581 w 7752501"/>
              <a:gd name="connsiteY12-1152" fmla="*/ 3291854 h 3291854"/>
              <a:gd name="connsiteX13-1153" fmla="*/ 5334421 w 7752501"/>
              <a:gd name="connsiteY13-1154" fmla="*/ 1666254 h 3291854"/>
              <a:gd name="connsiteX14-1155" fmla="*/ 5651393 w 7752501"/>
              <a:gd name="connsiteY14-1156" fmla="*/ 1936392 h 3291854"/>
              <a:gd name="connsiteX15-1157" fmla="*/ 5947847 w 7752501"/>
              <a:gd name="connsiteY15-1158" fmla="*/ 1198894 h 3291854"/>
              <a:gd name="connsiteX16-1159" fmla="*/ 6154332 w 7752501"/>
              <a:gd name="connsiteY16-1160" fmla="*/ 1583002 h 3291854"/>
              <a:gd name="connsiteX17-1161" fmla="*/ 6289461 w 7752501"/>
              <a:gd name="connsiteY17-1162" fmla="*/ 1666254 h 3291854"/>
              <a:gd name="connsiteX18-1163" fmla="*/ 7752501 w 7752501"/>
              <a:gd name="connsiteY18-1164" fmla="*/ 1666254 h 3291854"/>
              <a:gd name="connsiteX0-1165" fmla="*/ 0 w 7752501"/>
              <a:gd name="connsiteY0-1166" fmla="*/ 1704474 h 3291854"/>
              <a:gd name="connsiteX1-1167" fmla="*/ 281303 w 7752501"/>
              <a:gd name="connsiteY1-1168" fmla="*/ 1551298 h 3291854"/>
              <a:gd name="connsiteX2-1169" fmla="*/ 494614 w 7752501"/>
              <a:gd name="connsiteY2-1170" fmla="*/ 1721699 h 3291854"/>
              <a:gd name="connsiteX3-1171" fmla="*/ 782583 w 7752501"/>
              <a:gd name="connsiteY3-1172" fmla="*/ 2682142 h 3291854"/>
              <a:gd name="connsiteX4-1173" fmla="*/ 1059886 w 7752501"/>
              <a:gd name="connsiteY4-1174" fmla="*/ 838711 h 3291854"/>
              <a:gd name="connsiteX5-1175" fmla="*/ 1315859 w 7752501"/>
              <a:gd name="connsiteY5-1176" fmla="*/ 1977301 h 3291854"/>
              <a:gd name="connsiteX6-1177" fmla="*/ 1550500 w 7752501"/>
              <a:gd name="connsiteY6-1178" fmla="*/ 1706208 h 3291854"/>
              <a:gd name="connsiteX7-1179" fmla="*/ 3912021 w 7752501"/>
              <a:gd name="connsiteY7-1180" fmla="*/ 1706894 h 3291854"/>
              <a:gd name="connsiteX8-1181" fmla="*/ 3972907 w 7752501"/>
              <a:gd name="connsiteY8-1182" fmla="*/ 1660458 h 3291854"/>
              <a:gd name="connsiteX9-1183" fmla="*/ 4072896 w 7752501"/>
              <a:gd name="connsiteY9-1184" fmla="*/ 1425187 h 3291854"/>
              <a:gd name="connsiteX10-1185" fmla="*/ 4420021 w 7752501"/>
              <a:gd name="connsiteY10-1186" fmla="*/ 1595134 h 3291854"/>
              <a:gd name="connsiteX11-1187" fmla="*/ 4684181 w 7752501"/>
              <a:gd name="connsiteY11-1188" fmla="*/ 14 h 3291854"/>
              <a:gd name="connsiteX12-1189" fmla="*/ 5090581 w 7752501"/>
              <a:gd name="connsiteY12-1190" fmla="*/ 3291854 h 3291854"/>
              <a:gd name="connsiteX13-1191" fmla="*/ 5334421 w 7752501"/>
              <a:gd name="connsiteY13-1192" fmla="*/ 1666254 h 3291854"/>
              <a:gd name="connsiteX14-1193" fmla="*/ 5651393 w 7752501"/>
              <a:gd name="connsiteY14-1194" fmla="*/ 1936392 h 3291854"/>
              <a:gd name="connsiteX15-1195" fmla="*/ 5947847 w 7752501"/>
              <a:gd name="connsiteY15-1196" fmla="*/ 1198894 h 3291854"/>
              <a:gd name="connsiteX16-1197" fmla="*/ 6154332 w 7752501"/>
              <a:gd name="connsiteY16-1198" fmla="*/ 1583002 h 3291854"/>
              <a:gd name="connsiteX17-1199" fmla="*/ 6289461 w 7752501"/>
              <a:gd name="connsiteY17-1200" fmla="*/ 1666254 h 3291854"/>
              <a:gd name="connsiteX18-1201" fmla="*/ 7752501 w 7752501"/>
              <a:gd name="connsiteY18-1202" fmla="*/ 1666254 h 3291854"/>
              <a:gd name="connsiteX0-1203" fmla="*/ 0 w 7752501"/>
              <a:gd name="connsiteY0-1204" fmla="*/ 1704474 h 3291854"/>
              <a:gd name="connsiteX1-1205" fmla="*/ 281303 w 7752501"/>
              <a:gd name="connsiteY1-1206" fmla="*/ 1551298 h 3291854"/>
              <a:gd name="connsiteX2-1207" fmla="*/ 494614 w 7752501"/>
              <a:gd name="connsiteY2-1208" fmla="*/ 1721699 h 3291854"/>
              <a:gd name="connsiteX3-1209" fmla="*/ 782583 w 7752501"/>
              <a:gd name="connsiteY3-1210" fmla="*/ 2682142 h 3291854"/>
              <a:gd name="connsiteX4-1211" fmla="*/ 1059886 w 7752501"/>
              <a:gd name="connsiteY4-1212" fmla="*/ 838711 h 3291854"/>
              <a:gd name="connsiteX5-1213" fmla="*/ 1315859 w 7752501"/>
              <a:gd name="connsiteY5-1214" fmla="*/ 1977301 h 3291854"/>
              <a:gd name="connsiteX6-1215" fmla="*/ 1550500 w 7752501"/>
              <a:gd name="connsiteY6-1216" fmla="*/ 1706208 h 3291854"/>
              <a:gd name="connsiteX7-1217" fmla="*/ 3912021 w 7752501"/>
              <a:gd name="connsiteY7-1218" fmla="*/ 1706894 h 3291854"/>
              <a:gd name="connsiteX8-1219" fmla="*/ 3972907 w 7752501"/>
              <a:gd name="connsiteY8-1220" fmla="*/ 1660458 h 3291854"/>
              <a:gd name="connsiteX9-1221" fmla="*/ 4072896 w 7752501"/>
              <a:gd name="connsiteY9-1222" fmla="*/ 1425187 h 3291854"/>
              <a:gd name="connsiteX10-1223" fmla="*/ 4420021 w 7752501"/>
              <a:gd name="connsiteY10-1224" fmla="*/ 1595134 h 3291854"/>
              <a:gd name="connsiteX11-1225" fmla="*/ 4684181 w 7752501"/>
              <a:gd name="connsiteY11-1226" fmla="*/ 14 h 3291854"/>
              <a:gd name="connsiteX12-1227" fmla="*/ 5090581 w 7752501"/>
              <a:gd name="connsiteY12-1228" fmla="*/ 3291854 h 3291854"/>
              <a:gd name="connsiteX13-1229" fmla="*/ 5334421 w 7752501"/>
              <a:gd name="connsiteY13-1230" fmla="*/ 1666254 h 3291854"/>
              <a:gd name="connsiteX14-1231" fmla="*/ 5651393 w 7752501"/>
              <a:gd name="connsiteY14-1232" fmla="*/ 1936392 h 3291854"/>
              <a:gd name="connsiteX15-1233" fmla="*/ 5947847 w 7752501"/>
              <a:gd name="connsiteY15-1234" fmla="*/ 1198894 h 3291854"/>
              <a:gd name="connsiteX16-1235" fmla="*/ 6154332 w 7752501"/>
              <a:gd name="connsiteY16-1236" fmla="*/ 1583002 h 3291854"/>
              <a:gd name="connsiteX17-1237" fmla="*/ 6289461 w 7752501"/>
              <a:gd name="connsiteY17-1238" fmla="*/ 1666254 h 3291854"/>
              <a:gd name="connsiteX18-1239" fmla="*/ 7752501 w 7752501"/>
              <a:gd name="connsiteY18-1240" fmla="*/ 1666254 h 3291854"/>
              <a:gd name="connsiteX0-1241" fmla="*/ 0 w 7752501"/>
              <a:gd name="connsiteY0-1242" fmla="*/ 1704474 h 3291854"/>
              <a:gd name="connsiteX1-1243" fmla="*/ 227976 w 7752501"/>
              <a:gd name="connsiteY1-1244" fmla="*/ 1520316 h 3291854"/>
              <a:gd name="connsiteX2-1245" fmla="*/ 494614 w 7752501"/>
              <a:gd name="connsiteY2-1246" fmla="*/ 1721699 h 3291854"/>
              <a:gd name="connsiteX3-1247" fmla="*/ 782583 w 7752501"/>
              <a:gd name="connsiteY3-1248" fmla="*/ 2682142 h 3291854"/>
              <a:gd name="connsiteX4-1249" fmla="*/ 1059886 w 7752501"/>
              <a:gd name="connsiteY4-1250" fmla="*/ 838711 h 3291854"/>
              <a:gd name="connsiteX5-1251" fmla="*/ 1315859 w 7752501"/>
              <a:gd name="connsiteY5-1252" fmla="*/ 1977301 h 3291854"/>
              <a:gd name="connsiteX6-1253" fmla="*/ 1550500 w 7752501"/>
              <a:gd name="connsiteY6-1254" fmla="*/ 1706208 h 3291854"/>
              <a:gd name="connsiteX7-1255" fmla="*/ 3912021 w 7752501"/>
              <a:gd name="connsiteY7-1256" fmla="*/ 1706894 h 3291854"/>
              <a:gd name="connsiteX8-1257" fmla="*/ 3972907 w 7752501"/>
              <a:gd name="connsiteY8-1258" fmla="*/ 1660458 h 3291854"/>
              <a:gd name="connsiteX9-1259" fmla="*/ 4072896 w 7752501"/>
              <a:gd name="connsiteY9-1260" fmla="*/ 1425187 h 3291854"/>
              <a:gd name="connsiteX10-1261" fmla="*/ 4420021 w 7752501"/>
              <a:gd name="connsiteY10-1262" fmla="*/ 1595134 h 3291854"/>
              <a:gd name="connsiteX11-1263" fmla="*/ 4684181 w 7752501"/>
              <a:gd name="connsiteY11-1264" fmla="*/ 14 h 3291854"/>
              <a:gd name="connsiteX12-1265" fmla="*/ 5090581 w 7752501"/>
              <a:gd name="connsiteY12-1266" fmla="*/ 3291854 h 3291854"/>
              <a:gd name="connsiteX13-1267" fmla="*/ 5334421 w 7752501"/>
              <a:gd name="connsiteY13-1268" fmla="*/ 1666254 h 3291854"/>
              <a:gd name="connsiteX14-1269" fmla="*/ 5651393 w 7752501"/>
              <a:gd name="connsiteY14-1270" fmla="*/ 1936392 h 3291854"/>
              <a:gd name="connsiteX15-1271" fmla="*/ 5947847 w 7752501"/>
              <a:gd name="connsiteY15-1272" fmla="*/ 1198894 h 3291854"/>
              <a:gd name="connsiteX16-1273" fmla="*/ 6154332 w 7752501"/>
              <a:gd name="connsiteY16-1274" fmla="*/ 1583002 h 3291854"/>
              <a:gd name="connsiteX17-1275" fmla="*/ 6289461 w 7752501"/>
              <a:gd name="connsiteY17-1276" fmla="*/ 1666254 h 3291854"/>
              <a:gd name="connsiteX18-1277" fmla="*/ 7752501 w 7752501"/>
              <a:gd name="connsiteY18-1278" fmla="*/ 1666254 h 3291854"/>
              <a:gd name="connsiteX0-1279" fmla="*/ 0 w 7752501"/>
              <a:gd name="connsiteY0-1280" fmla="*/ 1704474 h 3291854"/>
              <a:gd name="connsiteX1-1281" fmla="*/ 227976 w 7752501"/>
              <a:gd name="connsiteY1-1282" fmla="*/ 1520316 h 3291854"/>
              <a:gd name="connsiteX2-1283" fmla="*/ 494614 w 7752501"/>
              <a:gd name="connsiteY2-1284" fmla="*/ 1721699 h 3291854"/>
              <a:gd name="connsiteX3-1285" fmla="*/ 782583 w 7752501"/>
              <a:gd name="connsiteY3-1286" fmla="*/ 2682142 h 3291854"/>
              <a:gd name="connsiteX4-1287" fmla="*/ 1059886 w 7752501"/>
              <a:gd name="connsiteY4-1288" fmla="*/ 838711 h 3291854"/>
              <a:gd name="connsiteX5-1289" fmla="*/ 1315859 w 7752501"/>
              <a:gd name="connsiteY5-1290" fmla="*/ 1977301 h 3291854"/>
              <a:gd name="connsiteX6-1291" fmla="*/ 1550500 w 7752501"/>
              <a:gd name="connsiteY6-1292" fmla="*/ 1706208 h 3291854"/>
              <a:gd name="connsiteX7-1293" fmla="*/ 3912021 w 7752501"/>
              <a:gd name="connsiteY7-1294" fmla="*/ 1706894 h 3291854"/>
              <a:gd name="connsiteX8-1295" fmla="*/ 3972907 w 7752501"/>
              <a:gd name="connsiteY8-1296" fmla="*/ 1660458 h 3291854"/>
              <a:gd name="connsiteX9-1297" fmla="*/ 4072896 w 7752501"/>
              <a:gd name="connsiteY9-1298" fmla="*/ 1425187 h 3291854"/>
              <a:gd name="connsiteX10-1299" fmla="*/ 4420021 w 7752501"/>
              <a:gd name="connsiteY10-1300" fmla="*/ 1595134 h 3291854"/>
              <a:gd name="connsiteX11-1301" fmla="*/ 4684181 w 7752501"/>
              <a:gd name="connsiteY11-1302" fmla="*/ 14 h 3291854"/>
              <a:gd name="connsiteX12-1303" fmla="*/ 5090581 w 7752501"/>
              <a:gd name="connsiteY12-1304" fmla="*/ 3291854 h 3291854"/>
              <a:gd name="connsiteX13-1305" fmla="*/ 5334421 w 7752501"/>
              <a:gd name="connsiteY13-1306" fmla="*/ 1666254 h 3291854"/>
              <a:gd name="connsiteX14-1307" fmla="*/ 5651393 w 7752501"/>
              <a:gd name="connsiteY14-1308" fmla="*/ 1936392 h 3291854"/>
              <a:gd name="connsiteX15-1309" fmla="*/ 5947847 w 7752501"/>
              <a:gd name="connsiteY15-1310" fmla="*/ 1198894 h 3291854"/>
              <a:gd name="connsiteX16-1311" fmla="*/ 6154332 w 7752501"/>
              <a:gd name="connsiteY16-1312" fmla="*/ 1583002 h 3291854"/>
              <a:gd name="connsiteX17-1313" fmla="*/ 6289461 w 7752501"/>
              <a:gd name="connsiteY17-1314" fmla="*/ 1666254 h 3291854"/>
              <a:gd name="connsiteX18-1315" fmla="*/ 7752501 w 7752501"/>
              <a:gd name="connsiteY18-1316" fmla="*/ 1666254 h 3291854"/>
              <a:gd name="connsiteX0-1317" fmla="*/ 0 w 7752501"/>
              <a:gd name="connsiteY0-1318" fmla="*/ 1704474 h 3291854"/>
              <a:gd name="connsiteX1-1319" fmla="*/ 227976 w 7752501"/>
              <a:gd name="connsiteY1-1320" fmla="*/ 1520316 h 3291854"/>
              <a:gd name="connsiteX2-1321" fmla="*/ 494614 w 7752501"/>
              <a:gd name="connsiteY2-1322" fmla="*/ 1721699 h 3291854"/>
              <a:gd name="connsiteX3-1323" fmla="*/ 782583 w 7752501"/>
              <a:gd name="connsiteY3-1324" fmla="*/ 2682142 h 3291854"/>
              <a:gd name="connsiteX4-1325" fmla="*/ 1059886 w 7752501"/>
              <a:gd name="connsiteY4-1326" fmla="*/ 838711 h 3291854"/>
              <a:gd name="connsiteX5-1327" fmla="*/ 1315859 w 7752501"/>
              <a:gd name="connsiteY5-1328" fmla="*/ 1977301 h 3291854"/>
              <a:gd name="connsiteX6-1329" fmla="*/ 1550500 w 7752501"/>
              <a:gd name="connsiteY6-1330" fmla="*/ 1706208 h 3291854"/>
              <a:gd name="connsiteX7-1331" fmla="*/ 3912021 w 7752501"/>
              <a:gd name="connsiteY7-1332" fmla="*/ 1706894 h 3291854"/>
              <a:gd name="connsiteX8-1333" fmla="*/ 3972907 w 7752501"/>
              <a:gd name="connsiteY8-1334" fmla="*/ 1660458 h 3291854"/>
              <a:gd name="connsiteX9-1335" fmla="*/ 4072896 w 7752501"/>
              <a:gd name="connsiteY9-1336" fmla="*/ 1425187 h 3291854"/>
              <a:gd name="connsiteX10-1337" fmla="*/ 4420021 w 7752501"/>
              <a:gd name="connsiteY10-1338" fmla="*/ 1595134 h 3291854"/>
              <a:gd name="connsiteX11-1339" fmla="*/ 4684181 w 7752501"/>
              <a:gd name="connsiteY11-1340" fmla="*/ 14 h 3291854"/>
              <a:gd name="connsiteX12-1341" fmla="*/ 5090581 w 7752501"/>
              <a:gd name="connsiteY12-1342" fmla="*/ 3291854 h 3291854"/>
              <a:gd name="connsiteX13-1343" fmla="*/ 5334421 w 7752501"/>
              <a:gd name="connsiteY13-1344" fmla="*/ 1666254 h 3291854"/>
              <a:gd name="connsiteX14-1345" fmla="*/ 5651393 w 7752501"/>
              <a:gd name="connsiteY14-1346" fmla="*/ 1936392 h 3291854"/>
              <a:gd name="connsiteX15-1347" fmla="*/ 5947847 w 7752501"/>
              <a:gd name="connsiteY15-1348" fmla="*/ 1198894 h 3291854"/>
              <a:gd name="connsiteX16-1349" fmla="*/ 6154332 w 7752501"/>
              <a:gd name="connsiteY16-1350" fmla="*/ 1583002 h 3291854"/>
              <a:gd name="connsiteX17-1351" fmla="*/ 6289461 w 7752501"/>
              <a:gd name="connsiteY17-1352" fmla="*/ 1666254 h 3291854"/>
              <a:gd name="connsiteX18-1353" fmla="*/ 7752501 w 7752501"/>
              <a:gd name="connsiteY18-1354" fmla="*/ 1666254 h 3291854"/>
              <a:gd name="connsiteX0-1355" fmla="*/ 0 w 7752501"/>
              <a:gd name="connsiteY0-1356" fmla="*/ 1704474 h 3291854"/>
              <a:gd name="connsiteX1-1357" fmla="*/ 78658 w 7752501"/>
              <a:gd name="connsiteY1-1358" fmla="*/ 1613262 h 3291854"/>
              <a:gd name="connsiteX2-1359" fmla="*/ 227976 w 7752501"/>
              <a:gd name="connsiteY2-1360" fmla="*/ 1520316 h 3291854"/>
              <a:gd name="connsiteX3-1361" fmla="*/ 494614 w 7752501"/>
              <a:gd name="connsiteY3-1362" fmla="*/ 1721699 h 3291854"/>
              <a:gd name="connsiteX4-1363" fmla="*/ 782583 w 7752501"/>
              <a:gd name="connsiteY4-1364" fmla="*/ 2682142 h 3291854"/>
              <a:gd name="connsiteX5-1365" fmla="*/ 1059886 w 7752501"/>
              <a:gd name="connsiteY5-1366" fmla="*/ 838711 h 3291854"/>
              <a:gd name="connsiteX6-1367" fmla="*/ 1315859 w 7752501"/>
              <a:gd name="connsiteY6-1368" fmla="*/ 1977301 h 3291854"/>
              <a:gd name="connsiteX7-1369" fmla="*/ 1550500 w 7752501"/>
              <a:gd name="connsiteY7-1370" fmla="*/ 1706208 h 3291854"/>
              <a:gd name="connsiteX8-1371" fmla="*/ 3912021 w 7752501"/>
              <a:gd name="connsiteY8-1372" fmla="*/ 1706894 h 3291854"/>
              <a:gd name="connsiteX9-1373" fmla="*/ 3972907 w 7752501"/>
              <a:gd name="connsiteY9-1374" fmla="*/ 1660458 h 3291854"/>
              <a:gd name="connsiteX10-1375" fmla="*/ 4072896 w 7752501"/>
              <a:gd name="connsiteY10-1376" fmla="*/ 1425187 h 3291854"/>
              <a:gd name="connsiteX11-1377" fmla="*/ 4420021 w 7752501"/>
              <a:gd name="connsiteY11-1378" fmla="*/ 1595134 h 3291854"/>
              <a:gd name="connsiteX12-1379" fmla="*/ 4684181 w 7752501"/>
              <a:gd name="connsiteY12-1380" fmla="*/ 14 h 3291854"/>
              <a:gd name="connsiteX13-1381" fmla="*/ 5090581 w 7752501"/>
              <a:gd name="connsiteY13-1382" fmla="*/ 3291854 h 3291854"/>
              <a:gd name="connsiteX14-1383" fmla="*/ 5334421 w 7752501"/>
              <a:gd name="connsiteY14-1384" fmla="*/ 1666254 h 3291854"/>
              <a:gd name="connsiteX15-1385" fmla="*/ 5651393 w 7752501"/>
              <a:gd name="connsiteY15-1386" fmla="*/ 1936392 h 3291854"/>
              <a:gd name="connsiteX16-1387" fmla="*/ 5947847 w 7752501"/>
              <a:gd name="connsiteY16-1388" fmla="*/ 1198894 h 3291854"/>
              <a:gd name="connsiteX17-1389" fmla="*/ 6154332 w 7752501"/>
              <a:gd name="connsiteY17-1390" fmla="*/ 1583002 h 3291854"/>
              <a:gd name="connsiteX18-1391" fmla="*/ 6289461 w 7752501"/>
              <a:gd name="connsiteY18-1392" fmla="*/ 1666254 h 3291854"/>
              <a:gd name="connsiteX19" fmla="*/ 7752501 w 7752501"/>
              <a:gd name="connsiteY19" fmla="*/ 1666254 h 3291854"/>
              <a:gd name="connsiteX0-1393" fmla="*/ 0 w 7752501"/>
              <a:gd name="connsiteY0-1394" fmla="*/ 1704474 h 3291854"/>
              <a:gd name="connsiteX1-1395" fmla="*/ 99989 w 7752501"/>
              <a:gd name="connsiteY1-1396" fmla="*/ 1682972 h 3291854"/>
              <a:gd name="connsiteX2-1397" fmla="*/ 227976 w 7752501"/>
              <a:gd name="connsiteY2-1398" fmla="*/ 1520316 h 3291854"/>
              <a:gd name="connsiteX3-1399" fmla="*/ 494614 w 7752501"/>
              <a:gd name="connsiteY3-1400" fmla="*/ 1721699 h 3291854"/>
              <a:gd name="connsiteX4-1401" fmla="*/ 782583 w 7752501"/>
              <a:gd name="connsiteY4-1402" fmla="*/ 2682142 h 3291854"/>
              <a:gd name="connsiteX5-1403" fmla="*/ 1059886 w 7752501"/>
              <a:gd name="connsiteY5-1404" fmla="*/ 838711 h 3291854"/>
              <a:gd name="connsiteX6-1405" fmla="*/ 1315859 w 7752501"/>
              <a:gd name="connsiteY6-1406" fmla="*/ 1977301 h 3291854"/>
              <a:gd name="connsiteX7-1407" fmla="*/ 1550500 w 7752501"/>
              <a:gd name="connsiteY7-1408" fmla="*/ 1706208 h 3291854"/>
              <a:gd name="connsiteX8-1409" fmla="*/ 3912021 w 7752501"/>
              <a:gd name="connsiteY8-1410" fmla="*/ 1706894 h 3291854"/>
              <a:gd name="connsiteX9-1411" fmla="*/ 3972907 w 7752501"/>
              <a:gd name="connsiteY9-1412" fmla="*/ 1660458 h 3291854"/>
              <a:gd name="connsiteX10-1413" fmla="*/ 4072896 w 7752501"/>
              <a:gd name="connsiteY10-1414" fmla="*/ 1425187 h 3291854"/>
              <a:gd name="connsiteX11-1415" fmla="*/ 4420021 w 7752501"/>
              <a:gd name="connsiteY11-1416" fmla="*/ 1595134 h 3291854"/>
              <a:gd name="connsiteX12-1417" fmla="*/ 4684181 w 7752501"/>
              <a:gd name="connsiteY12-1418" fmla="*/ 14 h 3291854"/>
              <a:gd name="connsiteX13-1419" fmla="*/ 5090581 w 7752501"/>
              <a:gd name="connsiteY13-1420" fmla="*/ 3291854 h 3291854"/>
              <a:gd name="connsiteX14-1421" fmla="*/ 5334421 w 7752501"/>
              <a:gd name="connsiteY14-1422" fmla="*/ 1666254 h 3291854"/>
              <a:gd name="connsiteX15-1423" fmla="*/ 5651393 w 7752501"/>
              <a:gd name="connsiteY15-1424" fmla="*/ 1936392 h 3291854"/>
              <a:gd name="connsiteX16-1425" fmla="*/ 5947847 w 7752501"/>
              <a:gd name="connsiteY16-1426" fmla="*/ 1198894 h 3291854"/>
              <a:gd name="connsiteX17-1427" fmla="*/ 6154332 w 7752501"/>
              <a:gd name="connsiteY17-1428" fmla="*/ 1583002 h 3291854"/>
              <a:gd name="connsiteX18-1429" fmla="*/ 6289461 w 7752501"/>
              <a:gd name="connsiteY18-1430" fmla="*/ 1666254 h 3291854"/>
              <a:gd name="connsiteX19-1431" fmla="*/ 7752501 w 7752501"/>
              <a:gd name="connsiteY19-1432" fmla="*/ 1666254 h 3291854"/>
              <a:gd name="connsiteX0-1433" fmla="*/ 0 w 7752501"/>
              <a:gd name="connsiteY0-1434" fmla="*/ 1704474 h 3291854"/>
              <a:gd name="connsiteX1-1435" fmla="*/ 86657 w 7752501"/>
              <a:gd name="connsiteY1-1436" fmla="*/ 1709597 h 3291854"/>
              <a:gd name="connsiteX2-1437" fmla="*/ 227976 w 7752501"/>
              <a:gd name="connsiteY2-1438" fmla="*/ 1520316 h 3291854"/>
              <a:gd name="connsiteX3-1439" fmla="*/ 494614 w 7752501"/>
              <a:gd name="connsiteY3-1440" fmla="*/ 1721699 h 3291854"/>
              <a:gd name="connsiteX4-1441" fmla="*/ 782583 w 7752501"/>
              <a:gd name="connsiteY4-1442" fmla="*/ 2682142 h 3291854"/>
              <a:gd name="connsiteX5-1443" fmla="*/ 1059886 w 7752501"/>
              <a:gd name="connsiteY5-1444" fmla="*/ 838711 h 3291854"/>
              <a:gd name="connsiteX6-1445" fmla="*/ 1315859 w 7752501"/>
              <a:gd name="connsiteY6-1446" fmla="*/ 1977301 h 3291854"/>
              <a:gd name="connsiteX7-1447" fmla="*/ 1550500 w 7752501"/>
              <a:gd name="connsiteY7-1448" fmla="*/ 1706208 h 3291854"/>
              <a:gd name="connsiteX8-1449" fmla="*/ 3912021 w 7752501"/>
              <a:gd name="connsiteY8-1450" fmla="*/ 1706894 h 3291854"/>
              <a:gd name="connsiteX9-1451" fmla="*/ 3972907 w 7752501"/>
              <a:gd name="connsiteY9-1452" fmla="*/ 1660458 h 3291854"/>
              <a:gd name="connsiteX10-1453" fmla="*/ 4072896 w 7752501"/>
              <a:gd name="connsiteY10-1454" fmla="*/ 1425187 h 3291854"/>
              <a:gd name="connsiteX11-1455" fmla="*/ 4420021 w 7752501"/>
              <a:gd name="connsiteY11-1456" fmla="*/ 1595134 h 3291854"/>
              <a:gd name="connsiteX12-1457" fmla="*/ 4684181 w 7752501"/>
              <a:gd name="connsiteY12-1458" fmla="*/ 14 h 3291854"/>
              <a:gd name="connsiteX13-1459" fmla="*/ 5090581 w 7752501"/>
              <a:gd name="connsiteY13-1460" fmla="*/ 3291854 h 3291854"/>
              <a:gd name="connsiteX14-1461" fmla="*/ 5334421 w 7752501"/>
              <a:gd name="connsiteY14-1462" fmla="*/ 1666254 h 3291854"/>
              <a:gd name="connsiteX15-1463" fmla="*/ 5651393 w 7752501"/>
              <a:gd name="connsiteY15-1464" fmla="*/ 1936392 h 3291854"/>
              <a:gd name="connsiteX16-1465" fmla="*/ 5947847 w 7752501"/>
              <a:gd name="connsiteY16-1466" fmla="*/ 1198894 h 3291854"/>
              <a:gd name="connsiteX17-1467" fmla="*/ 6154332 w 7752501"/>
              <a:gd name="connsiteY17-1468" fmla="*/ 1583002 h 3291854"/>
              <a:gd name="connsiteX18-1469" fmla="*/ 6289461 w 7752501"/>
              <a:gd name="connsiteY18-1470" fmla="*/ 1666254 h 3291854"/>
              <a:gd name="connsiteX19-1471" fmla="*/ 7752501 w 7752501"/>
              <a:gd name="connsiteY19-1472" fmla="*/ 1666254 h 3291854"/>
              <a:gd name="connsiteX0-1473" fmla="*/ 0 w 7752501"/>
              <a:gd name="connsiteY0-1474" fmla="*/ 1704474 h 3291854"/>
              <a:gd name="connsiteX1-1475" fmla="*/ 29997 w 7752501"/>
              <a:gd name="connsiteY1-1476" fmla="*/ 1699915 h 3291854"/>
              <a:gd name="connsiteX2-1477" fmla="*/ 227976 w 7752501"/>
              <a:gd name="connsiteY2-1478" fmla="*/ 1520316 h 3291854"/>
              <a:gd name="connsiteX3-1479" fmla="*/ 494614 w 7752501"/>
              <a:gd name="connsiteY3-1480" fmla="*/ 1721699 h 3291854"/>
              <a:gd name="connsiteX4-1481" fmla="*/ 782583 w 7752501"/>
              <a:gd name="connsiteY4-1482" fmla="*/ 2682142 h 3291854"/>
              <a:gd name="connsiteX5-1483" fmla="*/ 1059886 w 7752501"/>
              <a:gd name="connsiteY5-1484" fmla="*/ 838711 h 3291854"/>
              <a:gd name="connsiteX6-1485" fmla="*/ 1315859 w 7752501"/>
              <a:gd name="connsiteY6-1486" fmla="*/ 1977301 h 3291854"/>
              <a:gd name="connsiteX7-1487" fmla="*/ 1550500 w 7752501"/>
              <a:gd name="connsiteY7-1488" fmla="*/ 1706208 h 3291854"/>
              <a:gd name="connsiteX8-1489" fmla="*/ 3912021 w 7752501"/>
              <a:gd name="connsiteY8-1490" fmla="*/ 1706894 h 3291854"/>
              <a:gd name="connsiteX9-1491" fmla="*/ 3972907 w 7752501"/>
              <a:gd name="connsiteY9-1492" fmla="*/ 1660458 h 3291854"/>
              <a:gd name="connsiteX10-1493" fmla="*/ 4072896 w 7752501"/>
              <a:gd name="connsiteY10-1494" fmla="*/ 1425187 h 3291854"/>
              <a:gd name="connsiteX11-1495" fmla="*/ 4420021 w 7752501"/>
              <a:gd name="connsiteY11-1496" fmla="*/ 1595134 h 3291854"/>
              <a:gd name="connsiteX12-1497" fmla="*/ 4684181 w 7752501"/>
              <a:gd name="connsiteY12-1498" fmla="*/ 14 h 3291854"/>
              <a:gd name="connsiteX13-1499" fmla="*/ 5090581 w 7752501"/>
              <a:gd name="connsiteY13-1500" fmla="*/ 3291854 h 3291854"/>
              <a:gd name="connsiteX14-1501" fmla="*/ 5334421 w 7752501"/>
              <a:gd name="connsiteY14-1502" fmla="*/ 1666254 h 3291854"/>
              <a:gd name="connsiteX15-1503" fmla="*/ 5651393 w 7752501"/>
              <a:gd name="connsiteY15-1504" fmla="*/ 1936392 h 3291854"/>
              <a:gd name="connsiteX16-1505" fmla="*/ 5947847 w 7752501"/>
              <a:gd name="connsiteY16-1506" fmla="*/ 1198894 h 3291854"/>
              <a:gd name="connsiteX17-1507" fmla="*/ 6154332 w 7752501"/>
              <a:gd name="connsiteY17-1508" fmla="*/ 1583002 h 3291854"/>
              <a:gd name="connsiteX18-1509" fmla="*/ 6289461 w 7752501"/>
              <a:gd name="connsiteY18-1510" fmla="*/ 1666254 h 3291854"/>
              <a:gd name="connsiteX19-1511" fmla="*/ 7752501 w 7752501"/>
              <a:gd name="connsiteY19-1512" fmla="*/ 1666254 h 3291854"/>
              <a:gd name="connsiteX0-1513" fmla="*/ 0 w 7752501"/>
              <a:gd name="connsiteY0-1514" fmla="*/ 1704474 h 3291854"/>
              <a:gd name="connsiteX1-1515" fmla="*/ 29997 w 7752501"/>
              <a:gd name="connsiteY1-1516" fmla="*/ 1707176 h 3291854"/>
              <a:gd name="connsiteX2-1517" fmla="*/ 227976 w 7752501"/>
              <a:gd name="connsiteY2-1518" fmla="*/ 1520316 h 3291854"/>
              <a:gd name="connsiteX3-1519" fmla="*/ 494614 w 7752501"/>
              <a:gd name="connsiteY3-1520" fmla="*/ 1721699 h 3291854"/>
              <a:gd name="connsiteX4-1521" fmla="*/ 782583 w 7752501"/>
              <a:gd name="connsiteY4-1522" fmla="*/ 2682142 h 3291854"/>
              <a:gd name="connsiteX5-1523" fmla="*/ 1059886 w 7752501"/>
              <a:gd name="connsiteY5-1524" fmla="*/ 838711 h 3291854"/>
              <a:gd name="connsiteX6-1525" fmla="*/ 1315859 w 7752501"/>
              <a:gd name="connsiteY6-1526" fmla="*/ 1977301 h 3291854"/>
              <a:gd name="connsiteX7-1527" fmla="*/ 1550500 w 7752501"/>
              <a:gd name="connsiteY7-1528" fmla="*/ 1706208 h 3291854"/>
              <a:gd name="connsiteX8-1529" fmla="*/ 3912021 w 7752501"/>
              <a:gd name="connsiteY8-1530" fmla="*/ 1706894 h 3291854"/>
              <a:gd name="connsiteX9-1531" fmla="*/ 3972907 w 7752501"/>
              <a:gd name="connsiteY9-1532" fmla="*/ 1660458 h 3291854"/>
              <a:gd name="connsiteX10-1533" fmla="*/ 4072896 w 7752501"/>
              <a:gd name="connsiteY10-1534" fmla="*/ 1425187 h 3291854"/>
              <a:gd name="connsiteX11-1535" fmla="*/ 4420021 w 7752501"/>
              <a:gd name="connsiteY11-1536" fmla="*/ 1595134 h 3291854"/>
              <a:gd name="connsiteX12-1537" fmla="*/ 4684181 w 7752501"/>
              <a:gd name="connsiteY12-1538" fmla="*/ 14 h 3291854"/>
              <a:gd name="connsiteX13-1539" fmla="*/ 5090581 w 7752501"/>
              <a:gd name="connsiteY13-1540" fmla="*/ 3291854 h 3291854"/>
              <a:gd name="connsiteX14-1541" fmla="*/ 5334421 w 7752501"/>
              <a:gd name="connsiteY14-1542" fmla="*/ 1666254 h 3291854"/>
              <a:gd name="connsiteX15-1543" fmla="*/ 5651393 w 7752501"/>
              <a:gd name="connsiteY15-1544" fmla="*/ 1936392 h 3291854"/>
              <a:gd name="connsiteX16-1545" fmla="*/ 5947847 w 7752501"/>
              <a:gd name="connsiteY16-1546" fmla="*/ 1198894 h 3291854"/>
              <a:gd name="connsiteX17-1547" fmla="*/ 6154332 w 7752501"/>
              <a:gd name="connsiteY17-1548" fmla="*/ 1583002 h 3291854"/>
              <a:gd name="connsiteX18-1549" fmla="*/ 6289461 w 7752501"/>
              <a:gd name="connsiteY18-1550" fmla="*/ 1666254 h 3291854"/>
              <a:gd name="connsiteX19-1551" fmla="*/ 7752501 w 7752501"/>
              <a:gd name="connsiteY19-1552" fmla="*/ 1666254 h 3291854"/>
              <a:gd name="connsiteX0-1553" fmla="*/ 0 w 8739062"/>
              <a:gd name="connsiteY0-1554" fmla="*/ 1711735 h 3291854"/>
              <a:gd name="connsiteX1-1555" fmla="*/ 1016558 w 8739062"/>
              <a:gd name="connsiteY1-1556" fmla="*/ 1707176 h 3291854"/>
              <a:gd name="connsiteX2-1557" fmla="*/ 1214537 w 8739062"/>
              <a:gd name="connsiteY2-1558" fmla="*/ 1520316 h 3291854"/>
              <a:gd name="connsiteX3-1559" fmla="*/ 1481175 w 8739062"/>
              <a:gd name="connsiteY3-1560" fmla="*/ 1721699 h 3291854"/>
              <a:gd name="connsiteX4-1561" fmla="*/ 1769144 w 8739062"/>
              <a:gd name="connsiteY4-1562" fmla="*/ 2682142 h 3291854"/>
              <a:gd name="connsiteX5-1563" fmla="*/ 2046447 w 8739062"/>
              <a:gd name="connsiteY5-1564" fmla="*/ 838711 h 3291854"/>
              <a:gd name="connsiteX6-1565" fmla="*/ 2302420 w 8739062"/>
              <a:gd name="connsiteY6-1566" fmla="*/ 1977301 h 3291854"/>
              <a:gd name="connsiteX7-1567" fmla="*/ 2537061 w 8739062"/>
              <a:gd name="connsiteY7-1568" fmla="*/ 1706208 h 3291854"/>
              <a:gd name="connsiteX8-1569" fmla="*/ 4898582 w 8739062"/>
              <a:gd name="connsiteY8-1570" fmla="*/ 1706894 h 3291854"/>
              <a:gd name="connsiteX9-1571" fmla="*/ 4959468 w 8739062"/>
              <a:gd name="connsiteY9-1572" fmla="*/ 1660458 h 3291854"/>
              <a:gd name="connsiteX10-1573" fmla="*/ 5059457 w 8739062"/>
              <a:gd name="connsiteY10-1574" fmla="*/ 1425187 h 3291854"/>
              <a:gd name="connsiteX11-1575" fmla="*/ 5406582 w 8739062"/>
              <a:gd name="connsiteY11-1576" fmla="*/ 1595134 h 3291854"/>
              <a:gd name="connsiteX12-1577" fmla="*/ 5670742 w 8739062"/>
              <a:gd name="connsiteY12-1578" fmla="*/ 14 h 3291854"/>
              <a:gd name="connsiteX13-1579" fmla="*/ 6077142 w 8739062"/>
              <a:gd name="connsiteY13-1580" fmla="*/ 3291854 h 3291854"/>
              <a:gd name="connsiteX14-1581" fmla="*/ 6320982 w 8739062"/>
              <a:gd name="connsiteY14-1582" fmla="*/ 1666254 h 3291854"/>
              <a:gd name="connsiteX15-1583" fmla="*/ 6637954 w 8739062"/>
              <a:gd name="connsiteY15-1584" fmla="*/ 1936392 h 3291854"/>
              <a:gd name="connsiteX16-1585" fmla="*/ 6934408 w 8739062"/>
              <a:gd name="connsiteY16-1586" fmla="*/ 1198894 h 3291854"/>
              <a:gd name="connsiteX17-1587" fmla="*/ 7140893 w 8739062"/>
              <a:gd name="connsiteY17-1588" fmla="*/ 1583002 h 3291854"/>
              <a:gd name="connsiteX18-1589" fmla="*/ 7276022 w 8739062"/>
              <a:gd name="connsiteY18-1590" fmla="*/ 1666254 h 3291854"/>
              <a:gd name="connsiteX19-1591" fmla="*/ 8739062 w 8739062"/>
              <a:gd name="connsiteY19-1592" fmla="*/ 1666254 h 3291854"/>
              <a:gd name="connsiteX0-1593" fmla="*/ 0 w 8739062"/>
              <a:gd name="connsiteY0-1594" fmla="*/ 1711735 h 3291854"/>
              <a:gd name="connsiteX1-1595" fmla="*/ 1016558 w 8739062"/>
              <a:gd name="connsiteY1-1596" fmla="*/ 1707176 h 3291854"/>
              <a:gd name="connsiteX2-1597" fmla="*/ 1214537 w 8739062"/>
              <a:gd name="connsiteY2-1598" fmla="*/ 1520316 h 3291854"/>
              <a:gd name="connsiteX3-1599" fmla="*/ 1481175 w 8739062"/>
              <a:gd name="connsiteY3-1600" fmla="*/ 1721699 h 3291854"/>
              <a:gd name="connsiteX4-1601" fmla="*/ 1769144 w 8739062"/>
              <a:gd name="connsiteY4-1602" fmla="*/ 2682142 h 3291854"/>
              <a:gd name="connsiteX5-1603" fmla="*/ 2046447 w 8739062"/>
              <a:gd name="connsiteY5-1604" fmla="*/ 838711 h 3291854"/>
              <a:gd name="connsiteX6-1605" fmla="*/ 2302420 w 8739062"/>
              <a:gd name="connsiteY6-1606" fmla="*/ 1977301 h 3291854"/>
              <a:gd name="connsiteX7-1607" fmla="*/ 2537061 w 8739062"/>
              <a:gd name="connsiteY7-1608" fmla="*/ 1706208 h 3291854"/>
              <a:gd name="connsiteX8-1609" fmla="*/ 4898582 w 8739062"/>
              <a:gd name="connsiteY8-1610" fmla="*/ 1706894 h 3291854"/>
              <a:gd name="connsiteX9-1611" fmla="*/ 4959468 w 8739062"/>
              <a:gd name="connsiteY9-1612" fmla="*/ 1660458 h 3291854"/>
              <a:gd name="connsiteX10-1613" fmla="*/ 5059457 w 8739062"/>
              <a:gd name="connsiteY10-1614" fmla="*/ 1425187 h 3291854"/>
              <a:gd name="connsiteX11-1615" fmla="*/ 5406582 w 8739062"/>
              <a:gd name="connsiteY11-1616" fmla="*/ 1595134 h 3291854"/>
              <a:gd name="connsiteX12-1617" fmla="*/ 5670742 w 8739062"/>
              <a:gd name="connsiteY12-1618" fmla="*/ 14 h 3291854"/>
              <a:gd name="connsiteX13-1619" fmla="*/ 6077142 w 8739062"/>
              <a:gd name="connsiteY13-1620" fmla="*/ 3291854 h 3291854"/>
              <a:gd name="connsiteX14-1621" fmla="*/ 6320982 w 8739062"/>
              <a:gd name="connsiteY14-1622" fmla="*/ 1666254 h 3291854"/>
              <a:gd name="connsiteX15-1623" fmla="*/ 6637954 w 8739062"/>
              <a:gd name="connsiteY15-1624" fmla="*/ 1936392 h 3291854"/>
              <a:gd name="connsiteX16-1625" fmla="*/ 6934408 w 8739062"/>
              <a:gd name="connsiteY16-1626" fmla="*/ 1198894 h 3291854"/>
              <a:gd name="connsiteX17-1627" fmla="*/ 7140893 w 8739062"/>
              <a:gd name="connsiteY17-1628" fmla="*/ 1583002 h 3291854"/>
              <a:gd name="connsiteX18-1629" fmla="*/ 7276022 w 8739062"/>
              <a:gd name="connsiteY18-1630" fmla="*/ 1666254 h 3291854"/>
              <a:gd name="connsiteX19-1631" fmla="*/ 8739062 w 8739062"/>
              <a:gd name="connsiteY19-1632" fmla="*/ 1666254 h 3291854"/>
              <a:gd name="connsiteX0-1633" fmla="*/ 0 w 8739062"/>
              <a:gd name="connsiteY0-1634" fmla="*/ 1711735 h 3291854"/>
              <a:gd name="connsiteX1-1635" fmla="*/ 1016558 w 8739062"/>
              <a:gd name="connsiteY1-1636" fmla="*/ 1707176 h 3291854"/>
              <a:gd name="connsiteX2-1637" fmla="*/ 1214537 w 8739062"/>
              <a:gd name="connsiteY2-1638" fmla="*/ 1520316 h 3291854"/>
              <a:gd name="connsiteX3-1639" fmla="*/ 1481175 w 8739062"/>
              <a:gd name="connsiteY3-1640" fmla="*/ 1721699 h 3291854"/>
              <a:gd name="connsiteX4-1641" fmla="*/ 1769144 w 8739062"/>
              <a:gd name="connsiteY4-1642" fmla="*/ 2682142 h 3291854"/>
              <a:gd name="connsiteX5-1643" fmla="*/ 2046447 w 8739062"/>
              <a:gd name="connsiteY5-1644" fmla="*/ 838711 h 3291854"/>
              <a:gd name="connsiteX6-1645" fmla="*/ 2302420 w 8739062"/>
              <a:gd name="connsiteY6-1646" fmla="*/ 1977301 h 3291854"/>
              <a:gd name="connsiteX7-1647" fmla="*/ 2537061 w 8739062"/>
              <a:gd name="connsiteY7-1648" fmla="*/ 1706208 h 3291854"/>
              <a:gd name="connsiteX8-1649" fmla="*/ 4898582 w 8739062"/>
              <a:gd name="connsiteY8-1650" fmla="*/ 1706894 h 3291854"/>
              <a:gd name="connsiteX9-1651" fmla="*/ 4959468 w 8739062"/>
              <a:gd name="connsiteY9-1652" fmla="*/ 1660458 h 3291854"/>
              <a:gd name="connsiteX10-1653" fmla="*/ 5059457 w 8739062"/>
              <a:gd name="connsiteY10-1654" fmla="*/ 1425187 h 3291854"/>
              <a:gd name="connsiteX11-1655" fmla="*/ 5406582 w 8739062"/>
              <a:gd name="connsiteY11-1656" fmla="*/ 1595134 h 3291854"/>
              <a:gd name="connsiteX12-1657" fmla="*/ 5670742 w 8739062"/>
              <a:gd name="connsiteY12-1658" fmla="*/ 14 h 3291854"/>
              <a:gd name="connsiteX13-1659" fmla="*/ 6077142 w 8739062"/>
              <a:gd name="connsiteY13-1660" fmla="*/ 3291854 h 3291854"/>
              <a:gd name="connsiteX14-1661" fmla="*/ 6320982 w 8739062"/>
              <a:gd name="connsiteY14-1662" fmla="*/ 1666254 h 3291854"/>
              <a:gd name="connsiteX15-1663" fmla="*/ 6637954 w 8739062"/>
              <a:gd name="connsiteY15-1664" fmla="*/ 1936392 h 3291854"/>
              <a:gd name="connsiteX16-1665" fmla="*/ 6934408 w 8739062"/>
              <a:gd name="connsiteY16-1666" fmla="*/ 1198894 h 3291854"/>
              <a:gd name="connsiteX17-1667" fmla="*/ 7140893 w 8739062"/>
              <a:gd name="connsiteY17-1668" fmla="*/ 1583002 h 3291854"/>
              <a:gd name="connsiteX18-1669" fmla="*/ 7276022 w 8739062"/>
              <a:gd name="connsiteY18-1670" fmla="*/ 1666254 h 3291854"/>
              <a:gd name="connsiteX19-1671" fmla="*/ 8739062 w 8739062"/>
              <a:gd name="connsiteY19-1672" fmla="*/ 1666254 h 3291854"/>
              <a:gd name="connsiteX0-1673" fmla="*/ 0 w 8739062"/>
              <a:gd name="connsiteY0-1674" fmla="*/ 1711735 h 3291854"/>
              <a:gd name="connsiteX1-1675" fmla="*/ 1016558 w 8739062"/>
              <a:gd name="connsiteY1-1676" fmla="*/ 1707176 h 3291854"/>
              <a:gd name="connsiteX2-1677" fmla="*/ 1214537 w 8739062"/>
              <a:gd name="connsiteY2-1678" fmla="*/ 1520316 h 3291854"/>
              <a:gd name="connsiteX3-1679" fmla="*/ 1481175 w 8739062"/>
              <a:gd name="connsiteY3-1680" fmla="*/ 1721699 h 3291854"/>
              <a:gd name="connsiteX4-1681" fmla="*/ 1769144 w 8739062"/>
              <a:gd name="connsiteY4-1682" fmla="*/ 2682142 h 3291854"/>
              <a:gd name="connsiteX5-1683" fmla="*/ 2046447 w 8739062"/>
              <a:gd name="connsiteY5-1684" fmla="*/ 838711 h 3291854"/>
              <a:gd name="connsiteX6-1685" fmla="*/ 2302420 w 8739062"/>
              <a:gd name="connsiteY6-1686" fmla="*/ 1977301 h 3291854"/>
              <a:gd name="connsiteX7-1687" fmla="*/ 2537061 w 8739062"/>
              <a:gd name="connsiteY7-1688" fmla="*/ 1706208 h 3291854"/>
              <a:gd name="connsiteX8-1689" fmla="*/ 4898582 w 8739062"/>
              <a:gd name="connsiteY8-1690" fmla="*/ 1706894 h 3291854"/>
              <a:gd name="connsiteX9-1691" fmla="*/ 4959468 w 8739062"/>
              <a:gd name="connsiteY9-1692" fmla="*/ 1660458 h 3291854"/>
              <a:gd name="connsiteX10-1693" fmla="*/ 5059457 w 8739062"/>
              <a:gd name="connsiteY10-1694" fmla="*/ 1425187 h 3291854"/>
              <a:gd name="connsiteX11-1695" fmla="*/ 5406582 w 8739062"/>
              <a:gd name="connsiteY11-1696" fmla="*/ 1595134 h 3291854"/>
              <a:gd name="connsiteX12-1697" fmla="*/ 5670742 w 8739062"/>
              <a:gd name="connsiteY12-1698" fmla="*/ 14 h 3291854"/>
              <a:gd name="connsiteX13-1699" fmla="*/ 6077142 w 8739062"/>
              <a:gd name="connsiteY13-1700" fmla="*/ 3291854 h 3291854"/>
              <a:gd name="connsiteX14-1701" fmla="*/ 6320982 w 8739062"/>
              <a:gd name="connsiteY14-1702" fmla="*/ 1666254 h 3291854"/>
              <a:gd name="connsiteX15-1703" fmla="*/ 6637954 w 8739062"/>
              <a:gd name="connsiteY15-1704" fmla="*/ 1936392 h 3291854"/>
              <a:gd name="connsiteX16-1705" fmla="*/ 6934408 w 8739062"/>
              <a:gd name="connsiteY16-1706" fmla="*/ 1198894 h 3291854"/>
              <a:gd name="connsiteX17-1707" fmla="*/ 7140893 w 8739062"/>
              <a:gd name="connsiteY17-1708" fmla="*/ 1583002 h 3291854"/>
              <a:gd name="connsiteX18-1709" fmla="*/ 7276022 w 8739062"/>
              <a:gd name="connsiteY18-1710" fmla="*/ 1666254 h 3291854"/>
              <a:gd name="connsiteX19-1711" fmla="*/ 8739062 w 8739062"/>
              <a:gd name="connsiteY19-1712" fmla="*/ 1666254 h 3291854"/>
              <a:gd name="connsiteX0-1713" fmla="*/ 0 w 8732396"/>
              <a:gd name="connsiteY0-1714" fmla="*/ 1706894 h 3291854"/>
              <a:gd name="connsiteX1-1715" fmla="*/ 1009892 w 8732396"/>
              <a:gd name="connsiteY1-1716" fmla="*/ 1707176 h 3291854"/>
              <a:gd name="connsiteX2-1717" fmla="*/ 1207871 w 8732396"/>
              <a:gd name="connsiteY2-1718" fmla="*/ 1520316 h 3291854"/>
              <a:gd name="connsiteX3-1719" fmla="*/ 1474509 w 8732396"/>
              <a:gd name="connsiteY3-1720" fmla="*/ 1721699 h 3291854"/>
              <a:gd name="connsiteX4-1721" fmla="*/ 1762478 w 8732396"/>
              <a:gd name="connsiteY4-1722" fmla="*/ 2682142 h 3291854"/>
              <a:gd name="connsiteX5-1723" fmla="*/ 2039781 w 8732396"/>
              <a:gd name="connsiteY5-1724" fmla="*/ 838711 h 3291854"/>
              <a:gd name="connsiteX6-1725" fmla="*/ 2295754 w 8732396"/>
              <a:gd name="connsiteY6-1726" fmla="*/ 1977301 h 3291854"/>
              <a:gd name="connsiteX7-1727" fmla="*/ 2530395 w 8732396"/>
              <a:gd name="connsiteY7-1728" fmla="*/ 1706208 h 3291854"/>
              <a:gd name="connsiteX8-1729" fmla="*/ 4891916 w 8732396"/>
              <a:gd name="connsiteY8-1730" fmla="*/ 1706894 h 3291854"/>
              <a:gd name="connsiteX9-1731" fmla="*/ 4952802 w 8732396"/>
              <a:gd name="connsiteY9-1732" fmla="*/ 1660458 h 3291854"/>
              <a:gd name="connsiteX10-1733" fmla="*/ 5052791 w 8732396"/>
              <a:gd name="connsiteY10-1734" fmla="*/ 1425187 h 3291854"/>
              <a:gd name="connsiteX11-1735" fmla="*/ 5399916 w 8732396"/>
              <a:gd name="connsiteY11-1736" fmla="*/ 1595134 h 3291854"/>
              <a:gd name="connsiteX12-1737" fmla="*/ 5664076 w 8732396"/>
              <a:gd name="connsiteY12-1738" fmla="*/ 14 h 3291854"/>
              <a:gd name="connsiteX13-1739" fmla="*/ 6070476 w 8732396"/>
              <a:gd name="connsiteY13-1740" fmla="*/ 3291854 h 3291854"/>
              <a:gd name="connsiteX14-1741" fmla="*/ 6314316 w 8732396"/>
              <a:gd name="connsiteY14-1742" fmla="*/ 1666254 h 3291854"/>
              <a:gd name="connsiteX15-1743" fmla="*/ 6631288 w 8732396"/>
              <a:gd name="connsiteY15-1744" fmla="*/ 1936392 h 3291854"/>
              <a:gd name="connsiteX16-1745" fmla="*/ 6927742 w 8732396"/>
              <a:gd name="connsiteY16-1746" fmla="*/ 1198894 h 3291854"/>
              <a:gd name="connsiteX17-1747" fmla="*/ 7134227 w 8732396"/>
              <a:gd name="connsiteY17-1748" fmla="*/ 1583002 h 3291854"/>
              <a:gd name="connsiteX18-1749" fmla="*/ 7269356 w 8732396"/>
              <a:gd name="connsiteY18-1750" fmla="*/ 1666254 h 3291854"/>
              <a:gd name="connsiteX19-1751" fmla="*/ 8732396 w 8732396"/>
              <a:gd name="connsiteY19-1752" fmla="*/ 1666254 h 3291854"/>
              <a:gd name="connsiteX0-1753" fmla="*/ 0 w 8732396"/>
              <a:gd name="connsiteY0-1754" fmla="*/ 1706894 h 3291854"/>
              <a:gd name="connsiteX1-1755" fmla="*/ 1009892 w 8732396"/>
              <a:gd name="connsiteY1-1756" fmla="*/ 1707176 h 3291854"/>
              <a:gd name="connsiteX2-1757" fmla="*/ 1207871 w 8732396"/>
              <a:gd name="connsiteY2-1758" fmla="*/ 1520316 h 3291854"/>
              <a:gd name="connsiteX3-1759" fmla="*/ 1474509 w 8732396"/>
              <a:gd name="connsiteY3-1760" fmla="*/ 1721699 h 3291854"/>
              <a:gd name="connsiteX4-1761" fmla="*/ 1762478 w 8732396"/>
              <a:gd name="connsiteY4-1762" fmla="*/ 2682142 h 3291854"/>
              <a:gd name="connsiteX5-1763" fmla="*/ 2039781 w 8732396"/>
              <a:gd name="connsiteY5-1764" fmla="*/ 838711 h 3291854"/>
              <a:gd name="connsiteX6-1765" fmla="*/ 2295754 w 8732396"/>
              <a:gd name="connsiteY6-1766" fmla="*/ 1977301 h 3291854"/>
              <a:gd name="connsiteX7-1767" fmla="*/ 2530395 w 8732396"/>
              <a:gd name="connsiteY7-1768" fmla="*/ 1706208 h 3291854"/>
              <a:gd name="connsiteX8-1769" fmla="*/ 4891916 w 8732396"/>
              <a:gd name="connsiteY8-1770" fmla="*/ 1706894 h 3291854"/>
              <a:gd name="connsiteX9-1771" fmla="*/ 4952802 w 8732396"/>
              <a:gd name="connsiteY9-1772" fmla="*/ 1660458 h 3291854"/>
              <a:gd name="connsiteX10-1773" fmla="*/ 5052791 w 8732396"/>
              <a:gd name="connsiteY10-1774" fmla="*/ 1425187 h 3291854"/>
              <a:gd name="connsiteX11-1775" fmla="*/ 5399916 w 8732396"/>
              <a:gd name="connsiteY11-1776" fmla="*/ 1595134 h 3291854"/>
              <a:gd name="connsiteX12-1777" fmla="*/ 5664076 w 8732396"/>
              <a:gd name="connsiteY12-1778" fmla="*/ 14 h 3291854"/>
              <a:gd name="connsiteX13-1779" fmla="*/ 6070476 w 8732396"/>
              <a:gd name="connsiteY13-1780" fmla="*/ 3291854 h 3291854"/>
              <a:gd name="connsiteX14-1781" fmla="*/ 6314316 w 8732396"/>
              <a:gd name="connsiteY14-1782" fmla="*/ 1666254 h 3291854"/>
              <a:gd name="connsiteX15-1783" fmla="*/ 6631288 w 8732396"/>
              <a:gd name="connsiteY15-1784" fmla="*/ 1936392 h 3291854"/>
              <a:gd name="connsiteX16-1785" fmla="*/ 6927742 w 8732396"/>
              <a:gd name="connsiteY16-1786" fmla="*/ 1198894 h 3291854"/>
              <a:gd name="connsiteX17-1787" fmla="*/ 7134227 w 8732396"/>
              <a:gd name="connsiteY17-1788" fmla="*/ 1583002 h 3291854"/>
              <a:gd name="connsiteX18-1789" fmla="*/ 7269356 w 8732396"/>
              <a:gd name="connsiteY18-1790" fmla="*/ 1666254 h 3291854"/>
              <a:gd name="connsiteX19-1791" fmla="*/ 8732396 w 8732396"/>
              <a:gd name="connsiteY19-1792" fmla="*/ 1666254 h 3291854"/>
              <a:gd name="connsiteX0-1793" fmla="*/ 0 w 8732396"/>
              <a:gd name="connsiteY0-1794" fmla="*/ 1706894 h 3291854"/>
              <a:gd name="connsiteX1-1795" fmla="*/ 1009892 w 8732396"/>
              <a:gd name="connsiteY1-1796" fmla="*/ 1707176 h 3291854"/>
              <a:gd name="connsiteX2-1797" fmla="*/ 1075440 w 8732396"/>
              <a:gd name="connsiteY2-1798" fmla="*/ 1655217 h 3291854"/>
              <a:gd name="connsiteX3-1799" fmla="*/ 1207871 w 8732396"/>
              <a:gd name="connsiteY3-1800" fmla="*/ 1520316 h 3291854"/>
              <a:gd name="connsiteX4-1801" fmla="*/ 1474509 w 8732396"/>
              <a:gd name="connsiteY4-1802" fmla="*/ 1721699 h 3291854"/>
              <a:gd name="connsiteX5-1803" fmla="*/ 1762478 w 8732396"/>
              <a:gd name="connsiteY5-1804" fmla="*/ 2682142 h 3291854"/>
              <a:gd name="connsiteX6-1805" fmla="*/ 2039781 w 8732396"/>
              <a:gd name="connsiteY6-1806" fmla="*/ 838711 h 3291854"/>
              <a:gd name="connsiteX7-1807" fmla="*/ 2295754 w 8732396"/>
              <a:gd name="connsiteY7-1808" fmla="*/ 1977301 h 3291854"/>
              <a:gd name="connsiteX8-1809" fmla="*/ 2530395 w 8732396"/>
              <a:gd name="connsiteY8-1810" fmla="*/ 1706208 h 3291854"/>
              <a:gd name="connsiteX9-1811" fmla="*/ 4891916 w 8732396"/>
              <a:gd name="connsiteY9-1812" fmla="*/ 1706894 h 3291854"/>
              <a:gd name="connsiteX10-1813" fmla="*/ 4952802 w 8732396"/>
              <a:gd name="connsiteY10-1814" fmla="*/ 1660458 h 3291854"/>
              <a:gd name="connsiteX11-1815" fmla="*/ 5052791 w 8732396"/>
              <a:gd name="connsiteY11-1816" fmla="*/ 1425187 h 3291854"/>
              <a:gd name="connsiteX12-1817" fmla="*/ 5399916 w 8732396"/>
              <a:gd name="connsiteY12-1818" fmla="*/ 1595134 h 3291854"/>
              <a:gd name="connsiteX13-1819" fmla="*/ 5664076 w 8732396"/>
              <a:gd name="connsiteY13-1820" fmla="*/ 14 h 3291854"/>
              <a:gd name="connsiteX14-1821" fmla="*/ 6070476 w 8732396"/>
              <a:gd name="connsiteY14-1822" fmla="*/ 3291854 h 3291854"/>
              <a:gd name="connsiteX15-1823" fmla="*/ 6314316 w 8732396"/>
              <a:gd name="connsiteY15-1824" fmla="*/ 1666254 h 3291854"/>
              <a:gd name="connsiteX16-1825" fmla="*/ 6631288 w 8732396"/>
              <a:gd name="connsiteY16-1826" fmla="*/ 1936392 h 3291854"/>
              <a:gd name="connsiteX17-1827" fmla="*/ 6927742 w 8732396"/>
              <a:gd name="connsiteY17-1828" fmla="*/ 1198894 h 3291854"/>
              <a:gd name="connsiteX18-1829" fmla="*/ 7134227 w 8732396"/>
              <a:gd name="connsiteY18-1830" fmla="*/ 1583002 h 3291854"/>
              <a:gd name="connsiteX19-1831" fmla="*/ 7269356 w 8732396"/>
              <a:gd name="connsiteY19-1832" fmla="*/ 1666254 h 3291854"/>
              <a:gd name="connsiteX20" fmla="*/ 8732396 w 8732396"/>
              <a:gd name="connsiteY20" fmla="*/ 1666254 h 3291854"/>
              <a:gd name="connsiteX0-1833" fmla="*/ 0 w 8732396"/>
              <a:gd name="connsiteY0-1834" fmla="*/ 1706894 h 3291854"/>
              <a:gd name="connsiteX1-1835" fmla="*/ 1009892 w 8732396"/>
              <a:gd name="connsiteY1-1836" fmla="*/ 1707176 h 3291854"/>
              <a:gd name="connsiteX2-1837" fmla="*/ 1075440 w 8732396"/>
              <a:gd name="connsiteY2-1838" fmla="*/ 1655217 h 3291854"/>
              <a:gd name="connsiteX3-1839" fmla="*/ 1207871 w 8732396"/>
              <a:gd name="connsiteY3-1840" fmla="*/ 1520316 h 3291854"/>
              <a:gd name="connsiteX4-1841" fmla="*/ 1474509 w 8732396"/>
              <a:gd name="connsiteY4-1842" fmla="*/ 1721699 h 3291854"/>
              <a:gd name="connsiteX5-1843" fmla="*/ 1762478 w 8732396"/>
              <a:gd name="connsiteY5-1844" fmla="*/ 2682142 h 3291854"/>
              <a:gd name="connsiteX6-1845" fmla="*/ 2039781 w 8732396"/>
              <a:gd name="connsiteY6-1846" fmla="*/ 838711 h 3291854"/>
              <a:gd name="connsiteX7-1847" fmla="*/ 2295754 w 8732396"/>
              <a:gd name="connsiteY7-1848" fmla="*/ 1977301 h 3291854"/>
              <a:gd name="connsiteX8-1849" fmla="*/ 2530395 w 8732396"/>
              <a:gd name="connsiteY8-1850" fmla="*/ 1706208 h 3291854"/>
              <a:gd name="connsiteX9-1851" fmla="*/ 4891916 w 8732396"/>
              <a:gd name="connsiteY9-1852" fmla="*/ 1706894 h 3291854"/>
              <a:gd name="connsiteX10-1853" fmla="*/ 4952802 w 8732396"/>
              <a:gd name="connsiteY10-1854" fmla="*/ 1660458 h 3291854"/>
              <a:gd name="connsiteX11-1855" fmla="*/ 5052791 w 8732396"/>
              <a:gd name="connsiteY11-1856" fmla="*/ 1425187 h 3291854"/>
              <a:gd name="connsiteX12-1857" fmla="*/ 5399916 w 8732396"/>
              <a:gd name="connsiteY12-1858" fmla="*/ 1595134 h 3291854"/>
              <a:gd name="connsiteX13-1859" fmla="*/ 5664076 w 8732396"/>
              <a:gd name="connsiteY13-1860" fmla="*/ 14 h 3291854"/>
              <a:gd name="connsiteX14-1861" fmla="*/ 6070476 w 8732396"/>
              <a:gd name="connsiteY14-1862" fmla="*/ 3291854 h 3291854"/>
              <a:gd name="connsiteX15-1863" fmla="*/ 6314316 w 8732396"/>
              <a:gd name="connsiteY15-1864" fmla="*/ 1666254 h 3291854"/>
              <a:gd name="connsiteX16-1865" fmla="*/ 6631288 w 8732396"/>
              <a:gd name="connsiteY16-1866" fmla="*/ 1936392 h 3291854"/>
              <a:gd name="connsiteX17-1867" fmla="*/ 6927742 w 8732396"/>
              <a:gd name="connsiteY17-1868" fmla="*/ 1198894 h 3291854"/>
              <a:gd name="connsiteX18-1869" fmla="*/ 7134227 w 8732396"/>
              <a:gd name="connsiteY18-1870" fmla="*/ 1583002 h 3291854"/>
              <a:gd name="connsiteX19-1871" fmla="*/ 7269356 w 8732396"/>
              <a:gd name="connsiteY19-1872" fmla="*/ 1666254 h 3291854"/>
              <a:gd name="connsiteX20-1873" fmla="*/ 8732396 w 8732396"/>
              <a:gd name="connsiteY20-1874" fmla="*/ 1666254 h 3291854"/>
              <a:gd name="connsiteX0-1875" fmla="*/ 0 w 8732396"/>
              <a:gd name="connsiteY0-1876" fmla="*/ 1706894 h 3291854"/>
              <a:gd name="connsiteX1-1877" fmla="*/ 1009892 w 8732396"/>
              <a:gd name="connsiteY1-1878" fmla="*/ 1707176 h 3291854"/>
              <a:gd name="connsiteX2-1879" fmla="*/ 1075440 w 8732396"/>
              <a:gd name="connsiteY2-1880" fmla="*/ 1655217 h 3291854"/>
              <a:gd name="connsiteX3-1881" fmla="*/ 1207871 w 8732396"/>
              <a:gd name="connsiteY3-1882" fmla="*/ 1520316 h 3291854"/>
              <a:gd name="connsiteX4-1883" fmla="*/ 1474509 w 8732396"/>
              <a:gd name="connsiteY4-1884" fmla="*/ 1721699 h 3291854"/>
              <a:gd name="connsiteX5-1885" fmla="*/ 1762478 w 8732396"/>
              <a:gd name="connsiteY5-1886" fmla="*/ 2682142 h 3291854"/>
              <a:gd name="connsiteX6-1887" fmla="*/ 2039781 w 8732396"/>
              <a:gd name="connsiteY6-1888" fmla="*/ 838711 h 3291854"/>
              <a:gd name="connsiteX7-1889" fmla="*/ 2295754 w 8732396"/>
              <a:gd name="connsiteY7-1890" fmla="*/ 1977301 h 3291854"/>
              <a:gd name="connsiteX8-1891" fmla="*/ 2530395 w 8732396"/>
              <a:gd name="connsiteY8-1892" fmla="*/ 1706208 h 3291854"/>
              <a:gd name="connsiteX9-1893" fmla="*/ 4891916 w 8732396"/>
              <a:gd name="connsiteY9-1894" fmla="*/ 1706894 h 3291854"/>
              <a:gd name="connsiteX10-1895" fmla="*/ 4952802 w 8732396"/>
              <a:gd name="connsiteY10-1896" fmla="*/ 1660458 h 3291854"/>
              <a:gd name="connsiteX11-1897" fmla="*/ 5052791 w 8732396"/>
              <a:gd name="connsiteY11-1898" fmla="*/ 1425187 h 3291854"/>
              <a:gd name="connsiteX12-1899" fmla="*/ 5399916 w 8732396"/>
              <a:gd name="connsiteY12-1900" fmla="*/ 1595134 h 3291854"/>
              <a:gd name="connsiteX13-1901" fmla="*/ 5664076 w 8732396"/>
              <a:gd name="connsiteY13-1902" fmla="*/ 14 h 3291854"/>
              <a:gd name="connsiteX14-1903" fmla="*/ 6070476 w 8732396"/>
              <a:gd name="connsiteY14-1904" fmla="*/ 3291854 h 3291854"/>
              <a:gd name="connsiteX15-1905" fmla="*/ 6314316 w 8732396"/>
              <a:gd name="connsiteY15-1906" fmla="*/ 1666254 h 3291854"/>
              <a:gd name="connsiteX16-1907" fmla="*/ 6631288 w 8732396"/>
              <a:gd name="connsiteY16-1908" fmla="*/ 1936392 h 3291854"/>
              <a:gd name="connsiteX17-1909" fmla="*/ 6927742 w 8732396"/>
              <a:gd name="connsiteY17-1910" fmla="*/ 1198894 h 3291854"/>
              <a:gd name="connsiteX18-1911" fmla="*/ 7134227 w 8732396"/>
              <a:gd name="connsiteY18-1912" fmla="*/ 1583002 h 3291854"/>
              <a:gd name="connsiteX19-1913" fmla="*/ 7269356 w 8732396"/>
              <a:gd name="connsiteY19-1914" fmla="*/ 1666254 h 3291854"/>
              <a:gd name="connsiteX20-1915" fmla="*/ 8732396 w 8732396"/>
              <a:gd name="connsiteY20-1916" fmla="*/ 1666254 h 3291854"/>
              <a:gd name="connsiteX0-1917" fmla="*/ 0 w 8732396"/>
              <a:gd name="connsiteY0-1918" fmla="*/ 1706894 h 3291854"/>
              <a:gd name="connsiteX1-1919" fmla="*/ 1009892 w 8732396"/>
              <a:gd name="connsiteY1-1920" fmla="*/ 1707176 h 3291854"/>
              <a:gd name="connsiteX2-1921" fmla="*/ 1075440 w 8732396"/>
              <a:gd name="connsiteY2-1922" fmla="*/ 1655217 h 3291854"/>
              <a:gd name="connsiteX3-1923" fmla="*/ 1207871 w 8732396"/>
              <a:gd name="connsiteY3-1924" fmla="*/ 1520316 h 3291854"/>
              <a:gd name="connsiteX4-1925" fmla="*/ 1474509 w 8732396"/>
              <a:gd name="connsiteY4-1926" fmla="*/ 1721699 h 3291854"/>
              <a:gd name="connsiteX5-1927" fmla="*/ 1762478 w 8732396"/>
              <a:gd name="connsiteY5-1928" fmla="*/ 2682142 h 3291854"/>
              <a:gd name="connsiteX6-1929" fmla="*/ 2039781 w 8732396"/>
              <a:gd name="connsiteY6-1930" fmla="*/ 838711 h 3291854"/>
              <a:gd name="connsiteX7-1931" fmla="*/ 2295754 w 8732396"/>
              <a:gd name="connsiteY7-1932" fmla="*/ 1977301 h 3291854"/>
              <a:gd name="connsiteX8-1933" fmla="*/ 2530395 w 8732396"/>
              <a:gd name="connsiteY8-1934" fmla="*/ 1706208 h 3291854"/>
              <a:gd name="connsiteX9-1935" fmla="*/ 4891916 w 8732396"/>
              <a:gd name="connsiteY9-1936" fmla="*/ 1706894 h 3291854"/>
              <a:gd name="connsiteX10-1937" fmla="*/ 4952802 w 8732396"/>
              <a:gd name="connsiteY10-1938" fmla="*/ 1660458 h 3291854"/>
              <a:gd name="connsiteX11-1939" fmla="*/ 5052791 w 8732396"/>
              <a:gd name="connsiteY11-1940" fmla="*/ 1425187 h 3291854"/>
              <a:gd name="connsiteX12-1941" fmla="*/ 5399916 w 8732396"/>
              <a:gd name="connsiteY12-1942" fmla="*/ 1595134 h 3291854"/>
              <a:gd name="connsiteX13-1943" fmla="*/ 5664076 w 8732396"/>
              <a:gd name="connsiteY13-1944" fmla="*/ 14 h 3291854"/>
              <a:gd name="connsiteX14-1945" fmla="*/ 6070476 w 8732396"/>
              <a:gd name="connsiteY14-1946" fmla="*/ 3291854 h 3291854"/>
              <a:gd name="connsiteX15-1947" fmla="*/ 6314316 w 8732396"/>
              <a:gd name="connsiteY15-1948" fmla="*/ 1666254 h 3291854"/>
              <a:gd name="connsiteX16-1949" fmla="*/ 6631288 w 8732396"/>
              <a:gd name="connsiteY16-1950" fmla="*/ 1936392 h 3291854"/>
              <a:gd name="connsiteX17-1951" fmla="*/ 6927742 w 8732396"/>
              <a:gd name="connsiteY17-1952" fmla="*/ 1198894 h 3291854"/>
              <a:gd name="connsiteX18-1953" fmla="*/ 7134227 w 8732396"/>
              <a:gd name="connsiteY18-1954" fmla="*/ 1583002 h 3291854"/>
              <a:gd name="connsiteX19-1955" fmla="*/ 7269356 w 8732396"/>
              <a:gd name="connsiteY19-1956" fmla="*/ 1666254 h 3291854"/>
              <a:gd name="connsiteX20-1957" fmla="*/ 8732396 w 8732396"/>
              <a:gd name="connsiteY20-1958" fmla="*/ 1666254 h 3291854"/>
              <a:gd name="connsiteX0-1959" fmla="*/ 0 w 8732396"/>
              <a:gd name="connsiteY0-1960" fmla="*/ 1706894 h 3291854"/>
              <a:gd name="connsiteX1-1961" fmla="*/ 1009892 w 8732396"/>
              <a:gd name="connsiteY1-1962" fmla="*/ 1707176 h 3291854"/>
              <a:gd name="connsiteX2-1963" fmla="*/ 1075440 w 8732396"/>
              <a:gd name="connsiteY2-1964" fmla="*/ 1655217 h 3291854"/>
              <a:gd name="connsiteX3-1965" fmla="*/ 1207871 w 8732396"/>
              <a:gd name="connsiteY3-1966" fmla="*/ 1520316 h 3291854"/>
              <a:gd name="connsiteX4-1967" fmla="*/ 1474509 w 8732396"/>
              <a:gd name="connsiteY4-1968" fmla="*/ 1721699 h 3291854"/>
              <a:gd name="connsiteX5-1969" fmla="*/ 1762478 w 8732396"/>
              <a:gd name="connsiteY5-1970" fmla="*/ 2682142 h 3291854"/>
              <a:gd name="connsiteX6-1971" fmla="*/ 2039781 w 8732396"/>
              <a:gd name="connsiteY6-1972" fmla="*/ 838711 h 3291854"/>
              <a:gd name="connsiteX7-1973" fmla="*/ 2295754 w 8732396"/>
              <a:gd name="connsiteY7-1974" fmla="*/ 1977301 h 3291854"/>
              <a:gd name="connsiteX8-1975" fmla="*/ 2530395 w 8732396"/>
              <a:gd name="connsiteY8-1976" fmla="*/ 1706208 h 3291854"/>
              <a:gd name="connsiteX9-1977" fmla="*/ 4891916 w 8732396"/>
              <a:gd name="connsiteY9-1978" fmla="*/ 1706894 h 3291854"/>
              <a:gd name="connsiteX10-1979" fmla="*/ 4952802 w 8732396"/>
              <a:gd name="connsiteY10-1980" fmla="*/ 1660458 h 3291854"/>
              <a:gd name="connsiteX11-1981" fmla="*/ 5052791 w 8732396"/>
              <a:gd name="connsiteY11-1982" fmla="*/ 1425187 h 3291854"/>
              <a:gd name="connsiteX12-1983" fmla="*/ 5399916 w 8732396"/>
              <a:gd name="connsiteY12-1984" fmla="*/ 1595134 h 3291854"/>
              <a:gd name="connsiteX13-1985" fmla="*/ 5664076 w 8732396"/>
              <a:gd name="connsiteY13-1986" fmla="*/ 14 h 3291854"/>
              <a:gd name="connsiteX14-1987" fmla="*/ 6070476 w 8732396"/>
              <a:gd name="connsiteY14-1988" fmla="*/ 3291854 h 3291854"/>
              <a:gd name="connsiteX15-1989" fmla="*/ 6314316 w 8732396"/>
              <a:gd name="connsiteY15-1990" fmla="*/ 1666254 h 3291854"/>
              <a:gd name="connsiteX16-1991" fmla="*/ 6631288 w 8732396"/>
              <a:gd name="connsiteY16-1992" fmla="*/ 1936392 h 3291854"/>
              <a:gd name="connsiteX17-1993" fmla="*/ 6927742 w 8732396"/>
              <a:gd name="connsiteY17-1994" fmla="*/ 1198894 h 3291854"/>
              <a:gd name="connsiteX18-1995" fmla="*/ 7134227 w 8732396"/>
              <a:gd name="connsiteY18-1996" fmla="*/ 1583002 h 3291854"/>
              <a:gd name="connsiteX19-1997" fmla="*/ 7269356 w 8732396"/>
              <a:gd name="connsiteY19-1998" fmla="*/ 1666254 h 3291854"/>
              <a:gd name="connsiteX20-1999" fmla="*/ 8732396 w 8732396"/>
              <a:gd name="connsiteY20-2000" fmla="*/ 1666254 h 3291854"/>
              <a:gd name="connsiteX0-2001" fmla="*/ 0 w 8732396"/>
              <a:gd name="connsiteY0-2002" fmla="*/ 1706894 h 3291854"/>
              <a:gd name="connsiteX1-2003" fmla="*/ 1009892 w 8732396"/>
              <a:gd name="connsiteY1-2004" fmla="*/ 1707176 h 3291854"/>
              <a:gd name="connsiteX2-2005" fmla="*/ 1075440 w 8732396"/>
              <a:gd name="connsiteY2-2006" fmla="*/ 1655217 h 3291854"/>
              <a:gd name="connsiteX3-2007" fmla="*/ 1207871 w 8732396"/>
              <a:gd name="connsiteY3-2008" fmla="*/ 1520316 h 3291854"/>
              <a:gd name="connsiteX4-2009" fmla="*/ 1474509 w 8732396"/>
              <a:gd name="connsiteY4-2010" fmla="*/ 1721699 h 3291854"/>
              <a:gd name="connsiteX5-2011" fmla="*/ 1762478 w 8732396"/>
              <a:gd name="connsiteY5-2012" fmla="*/ 2682142 h 3291854"/>
              <a:gd name="connsiteX6-2013" fmla="*/ 2039781 w 8732396"/>
              <a:gd name="connsiteY6-2014" fmla="*/ 838711 h 3291854"/>
              <a:gd name="connsiteX7-2015" fmla="*/ 2295754 w 8732396"/>
              <a:gd name="connsiteY7-2016" fmla="*/ 1977301 h 3291854"/>
              <a:gd name="connsiteX8-2017" fmla="*/ 2530395 w 8732396"/>
              <a:gd name="connsiteY8-2018" fmla="*/ 1706208 h 3291854"/>
              <a:gd name="connsiteX9-2019" fmla="*/ 4891916 w 8732396"/>
              <a:gd name="connsiteY9-2020" fmla="*/ 1706894 h 3291854"/>
              <a:gd name="connsiteX10-2021" fmla="*/ 4952802 w 8732396"/>
              <a:gd name="connsiteY10-2022" fmla="*/ 1660458 h 3291854"/>
              <a:gd name="connsiteX11-2023" fmla="*/ 5052791 w 8732396"/>
              <a:gd name="connsiteY11-2024" fmla="*/ 1425187 h 3291854"/>
              <a:gd name="connsiteX12-2025" fmla="*/ 5399916 w 8732396"/>
              <a:gd name="connsiteY12-2026" fmla="*/ 1595134 h 3291854"/>
              <a:gd name="connsiteX13-2027" fmla="*/ 5664076 w 8732396"/>
              <a:gd name="connsiteY13-2028" fmla="*/ 14 h 3291854"/>
              <a:gd name="connsiteX14-2029" fmla="*/ 6070476 w 8732396"/>
              <a:gd name="connsiteY14-2030" fmla="*/ 3291854 h 3291854"/>
              <a:gd name="connsiteX15-2031" fmla="*/ 6314316 w 8732396"/>
              <a:gd name="connsiteY15-2032" fmla="*/ 1666254 h 3291854"/>
              <a:gd name="connsiteX16-2033" fmla="*/ 6631288 w 8732396"/>
              <a:gd name="connsiteY16-2034" fmla="*/ 1936392 h 3291854"/>
              <a:gd name="connsiteX17-2035" fmla="*/ 6927742 w 8732396"/>
              <a:gd name="connsiteY17-2036" fmla="*/ 1198894 h 3291854"/>
              <a:gd name="connsiteX18-2037" fmla="*/ 7134227 w 8732396"/>
              <a:gd name="connsiteY18-2038" fmla="*/ 1583002 h 3291854"/>
              <a:gd name="connsiteX19-2039" fmla="*/ 7269356 w 8732396"/>
              <a:gd name="connsiteY19-2040" fmla="*/ 1666254 h 3291854"/>
              <a:gd name="connsiteX20-2041" fmla="*/ 8732396 w 8732396"/>
              <a:gd name="connsiteY20-2042" fmla="*/ 1666254 h 3291854"/>
              <a:gd name="connsiteX0-2043" fmla="*/ 0 w 8732396"/>
              <a:gd name="connsiteY0-2044" fmla="*/ 1706894 h 3291854"/>
              <a:gd name="connsiteX1-2045" fmla="*/ 1009892 w 8732396"/>
              <a:gd name="connsiteY1-2046" fmla="*/ 1707176 h 3291854"/>
              <a:gd name="connsiteX2-2047" fmla="*/ 1075440 w 8732396"/>
              <a:gd name="connsiteY2-2048" fmla="*/ 1655217 h 3291854"/>
              <a:gd name="connsiteX3-2049" fmla="*/ 1207871 w 8732396"/>
              <a:gd name="connsiteY3-2050" fmla="*/ 1520316 h 3291854"/>
              <a:gd name="connsiteX4-2051" fmla="*/ 1474509 w 8732396"/>
              <a:gd name="connsiteY4-2052" fmla="*/ 1721699 h 3291854"/>
              <a:gd name="connsiteX5-2053" fmla="*/ 1762478 w 8732396"/>
              <a:gd name="connsiteY5-2054" fmla="*/ 2682142 h 3291854"/>
              <a:gd name="connsiteX6-2055" fmla="*/ 2039781 w 8732396"/>
              <a:gd name="connsiteY6-2056" fmla="*/ 838711 h 3291854"/>
              <a:gd name="connsiteX7-2057" fmla="*/ 2295754 w 8732396"/>
              <a:gd name="connsiteY7-2058" fmla="*/ 1977301 h 3291854"/>
              <a:gd name="connsiteX8-2059" fmla="*/ 2530395 w 8732396"/>
              <a:gd name="connsiteY8-2060" fmla="*/ 1706208 h 3291854"/>
              <a:gd name="connsiteX9-2061" fmla="*/ 4891916 w 8732396"/>
              <a:gd name="connsiteY9-2062" fmla="*/ 1706894 h 3291854"/>
              <a:gd name="connsiteX10-2063" fmla="*/ 4952802 w 8732396"/>
              <a:gd name="connsiteY10-2064" fmla="*/ 1660458 h 3291854"/>
              <a:gd name="connsiteX11-2065" fmla="*/ 5052791 w 8732396"/>
              <a:gd name="connsiteY11-2066" fmla="*/ 1425187 h 3291854"/>
              <a:gd name="connsiteX12-2067" fmla="*/ 5399916 w 8732396"/>
              <a:gd name="connsiteY12-2068" fmla="*/ 1595134 h 3291854"/>
              <a:gd name="connsiteX13-2069" fmla="*/ 5664076 w 8732396"/>
              <a:gd name="connsiteY13-2070" fmla="*/ 14 h 3291854"/>
              <a:gd name="connsiteX14-2071" fmla="*/ 6070476 w 8732396"/>
              <a:gd name="connsiteY14-2072" fmla="*/ 3291854 h 3291854"/>
              <a:gd name="connsiteX15-2073" fmla="*/ 6314316 w 8732396"/>
              <a:gd name="connsiteY15-2074" fmla="*/ 1666254 h 3291854"/>
              <a:gd name="connsiteX16-2075" fmla="*/ 6631288 w 8732396"/>
              <a:gd name="connsiteY16-2076" fmla="*/ 1936392 h 3291854"/>
              <a:gd name="connsiteX17-2077" fmla="*/ 6927742 w 8732396"/>
              <a:gd name="connsiteY17-2078" fmla="*/ 1198894 h 3291854"/>
              <a:gd name="connsiteX18-2079" fmla="*/ 7134227 w 8732396"/>
              <a:gd name="connsiteY18-2080" fmla="*/ 1583002 h 3291854"/>
              <a:gd name="connsiteX19-2081" fmla="*/ 7269356 w 8732396"/>
              <a:gd name="connsiteY19-2082" fmla="*/ 1666254 h 3291854"/>
              <a:gd name="connsiteX20-2083" fmla="*/ 8732396 w 8732396"/>
              <a:gd name="connsiteY20-2084" fmla="*/ 1666254 h 3291854"/>
              <a:gd name="connsiteX0-2085" fmla="*/ 0 w 8732396"/>
              <a:gd name="connsiteY0-2086" fmla="*/ 1706894 h 3291854"/>
              <a:gd name="connsiteX1-2087" fmla="*/ 1009892 w 8732396"/>
              <a:gd name="connsiteY1-2088" fmla="*/ 1707176 h 3291854"/>
              <a:gd name="connsiteX2-2089" fmla="*/ 1075440 w 8732396"/>
              <a:gd name="connsiteY2-2090" fmla="*/ 1655217 h 3291854"/>
              <a:gd name="connsiteX3-2091" fmla="*/ 1207871 w 8732396"/>
              <a:gd name="connsiteY3-2092" fmla="*/ 1520316 h 3291854"/>
              <a:gd name="connsiteX4-2093" fmla="*/ 1474509 w 8732396"/>
              <a:gd name="connsiteY4-2094" fmla="*/ 1721699 h 3291854"/>
              <a:gd name="connsiteX5-2095" fmla="*/ 1762478 w 8732396"/>
              <a:gd name="connsiteY5-2096" fmla="*/ 2682142 h 3291854"/>
              <a:gd name="connsiteX6-2097" fmla="*/ 2039781 w 8732396"/>
              <a:gd name="connsiteY6-2098" fmla="*/ 838711 h 3291854"/>
              <a:gd name="connsiteX7-2099" fmla="*/ 2295754 w 8732396"/>
              <a:gd name="connsiteY7-2100" fmla="*/ 1977301 h 3291854"/>
              <a:gd name="connsiteX8-2101" fmla="*/ 2530395 w 8732396"/>
              <a:gd name="connsiteY8-2102" fmla="*/ 1706208 h 3291854"/>
              <a:gd name="connsiteX9-2103" fmla="*/ 4891916 w 8732396"/>
              <a:gd name="connsiteY9-2104" fmla="*/ 1706894 h 3291854"/>
              <a:gd name="connsiteX10-2105" fmla="*/ 4952802 w 8732396"/>
              <a:gd name="connsiteY10-2106" fmla="*/ 1660458 h 3291854"/>
              <a:gd name="connsiteX11-2107" fmla="*/ 5052791 w 8732396"/>
              <a:gd name="connsiteY11-2108" fmla="*/ 1425187 h 3291854"/>
              <a:gd name="connsiteX12-2109" fmla="*/ 5399916 w 8732396"/>
              <a:gd name="connsiteY12-2110" fmla="*/ 1595134 h 3291854"/>
              <a:gd name="connsiteX13-2111" fmla="*/ 5664076 w 8732396"/>
              <a:gd name="connsiteY13-2112" fmla="*/ 14 h 3291854"/>
              <a:gd name="connsiteX14-2113" fmla="*/ 6070476 w 8732396"/>
              <a:gd name="connsiteY14-2114" fmla="*/ 3291854 h 3291854"/>
              <a:gd name="connsiteX15-2115" fmla="*/ 6314316 w 8732396"/>
              <a:gd name="connsiteY15-2116" fmla="*/ 1666254 h 3291854"/>
              <a:gd name="connsiteX16-2117" fmla="*/ 6631288 w 8732396"/>
              <a:gd name="connsiteY16-2118" fmla="*/ 1936392 h 3291854"/>
              <a:gd name="connsiteX17-2119" fmla="*/ 6927742 w 8732396"/>
              <a:gd name="connsiteY17-2120" fmla="*/ 1198894 h 3291854"/>
              <a:gd name="connsiteX18-2121" fmla="*/ 7134227 w 8732396"/>
              <a:gd name="connsiteY18-2122" fmla="*/ 1583002 h 3291854"/>
              <a:gd name="connsiteX19-2123" fmla="*/ 7269356 w 8732396"/>
              <a:gd name="connsiteY19-2124" fmla="*/ 1666254 h 3291854"/>
              <a:gd name="connsiteX20-2125" fmla="*/ 8732396 w 8732396"/>
              <a:gd name="connsiteY20-2126" fmla="*/ 1666254 h 3291854"/>
              <a:gd name="connsiteX0-2127" fmla="*/ 0 w 8732396"/>
              <a:gd name="connsiteY0-2128" fmla="*/ 1706894 h 3291854"/>
              <a:gd name="connsiteX1-2129" fmla="*/ 1009892 w 8732396"/>
              <a:gd name="connsiteY1-2130" fmla="*/ 1707176 h 3291854"/>
              <a:gd name="connsiteX2-2131" fmla="*/ 1075440 w 8732396"/>
              <a:gd name="connsiteY2-2132" fmla="*/ 1655217 h 3291854"/>
              <a:gd name="connsiteX3-2133" fmla="*/ 1207871 w 8732396"/>
              <a:gd name="connsiteY3-2134" fmla="*/ 1520316 h 3291854"/>
              <a:gd name="connsiteX4-2135" fmla="*/ 1474509 w 8732396"/>
              <a:gd name="connsiteY4-2136" fmla="*/ 1721699 h 3291854"/>
              <a:gd name="connsiteX5-2137" fmla="*/ 1762478 w 8732396"/>
              <a:gd name="connsiteY5-2138" fmla="*/ 2682142 h 3291854"/>
              <a:gd name="connsiteX6-2139" fmla="*/ 2039781 w 8732396"/>
              <a:gd name="connsiteY6-2140" fmla="*/ 838711 h 3291854"/>
              <a:gd name="connsiteX7-2141" fmla="*/ 2295754 w 8732396"/>
              <a:gd name="connsiteY7-2142" fmla="*/ 1977301 h 3291854"/>
              <a:gd name="connsiteX8-2143" fmla="*/ 2530395 w 8732396"/>
              <a:gd name="connsiteY8-2144" fmla="*/ 1706208 h 3291854"/>
              <a:gd name="connsiteX9-2145" fmla="*/ 4891916 w 8732396"/>
              <a:gd name="connsiteY9-2146" fmla="*/ 1706894 h 3291854"/>
              <a:gd name="connsiteX10-2147" fmla="*/ 4952802 w 8732396"/>
              <a:gd name="connsiteY10-2148" fmla="*/ 1660458 h 3291854"/>
              <a:gd name="connsiteX11-2149" fmla="*/ 5052791 w 8732396"/>
              <a:gd name="connsiteY11-2150" fmla="*/ 1425187 h 3291854"/>
              <a:gd name="connsiteX12-2151" fmla="*/ 5399916 w 8732396"/>
              <a:gd name="connsiteY12-2152" fmla="*/ 1595134 h 3291854"/>
              <a:gd name="connsiteX13-2153" fmla="*/ 5664076 w 8732396"/>
              <a:gd name="connsiteY13-2154" fmla="*/ 14 h 3291854"/>
              <a:gd name="connsiteX14-2155" fmla="*/ 6070476 w 8732396"/>
              <a:gd name="connsiteY14-2156" fmla="*/ 3291854 h 3291854"/>
              <a:gd name="connsiteX15-2157" fmla="*/ 6314316 w 8732396"/>
              <a:gd name="connsiteY15-2158" fmla="*/ 1666254 h 3291854"/>
              <a:gd name="connsiteX16-2159" fmla="*/ 6631288 w 8732396"/>
              <a:gd name="connsiteY16-2160" fmla="*/ 1936392 h 3291854"/>
              <a:gd name="connsiteX17-2161" fmla="*/ 6927742 w 8732396"/>
              <a:gd name="connsiteY17-2162" fmla="*/ 1198894 h 3291854"/>
              <a:gd name="connsiteX18-2163" fmla="*/ 7134227 w 8732396"/>
              <a:gd name="connsiteY18-2164" fmla="*/ 1583002 h 3291854"/>
              <a:gd name="connsiteX19-2165" fmla="*/ 7269356 w 8732396"/>
              <a:gd name="connsiteY19-2166" fmla="*/ 1666254 h 3291854"/>
              <a:gd name="connsiteX20-2167" fmla="*/ 8732396 w 8732396"/>
              <a:gd name="connsiteY20-2168" fmla="*/ 1666254 h 3291854"/>
              <a:gd name="connsiteX0-2169" fmla="*/ 0 w 8732396"/>
              <a:gd name="connsiteY0-2170" fmla="*/ 1706894 h 3291854"/>
              <a:gd name="connsiteX1-2171" fmla="*/ 1009892 w 8732396"/>
              <a:gd name="connsiteY1-2172" fmla="*/ 1707176 h 3291854"/>
              <a:gd name="connsiteX2-2173" fmla="*/ 1075440 w 8732396"/>
              <a:gd name="connsiteY2-2174" fmla="*/ 1655217 h 3291854"/>
              <a:gd name="connsiteX3-2175" fmla="*/ 1207871 w 8732396"/>
              <a:gd name="connsiteY3-2176" fmla="*/ 1520316 h 3291854"/>
              <a:gd name="connsiteX4-2177" fmla="*/ 1474509 w 8732396"/>
              <a:gd name="connsiteY4-2178" fmla="*/ 1721699 h 3291854"/>
              <a:gd name="connsiteX5-2179" fmla="*/ 1762478 w 8732396"/>
              <a:gd name="connsiteY5-2180" fmla="*/ 2682142 h 3291854"/>
              <a:gd name="connsiteX6-2181" fmla="*/ 2039781 w 8732396"/>
              <a:gd name="connsiteY6-2182" fmla="*/ 838711 h 3291854"/>
              <a:gd name="connsiteX7-2183" fmla="*/ 2295754 w 8732396"/>
              <a:gd name="connsiteY7-2184" fmla="*/ 1977301 h 3291854"/>
              <a:gd name="connsiteX8-2185" fmla="*/ 2530395 w 8732396"/>
              <a:gd name="connsiteY8-2186" fmla="*/ 1706208 h 3291854"/>
              <a:gd name="connsiteX9-2187" fmla="*/ 4891916 w 8732396"/>
              <a:gd name="connsiteY9-2188" fmla="*/ 1706894 h 3291854"/>
              <a:gd name="connsiteX10-2189" fmla="*/ 4952802 w 8732396"/>
              <a:gd name="connsiteY10-2190" fmla="*/ 1660458 h 3291854"/>
              <a:gd name="connsiteX11-2191" fmla="*/ 5052791 w 8732396"/>
              <a:gd name="connsiteY11-2192" fmla="*/ 1425187 h 3291854"/>
              <a:gd name="connsiteX12-2193" fmla="*/ 5399916 w 8732396"/>
              <a:gd name="connsiteY12-2194" fmla="*/ 1595134 h 3291854"/>
              <a:gd name="connsiteX13-2195" fmla="*/ 5664076 w 8732396"/>
              <a:gd name="connsiteY13-2196" fmla="*/ 14 h 3291854"/>
              <a:gd name="connsiteX14-2197" fmla="*/ 6070476 w 8732396"/>
              <a:gd name="connsiteY14-2198" fmla="*/ 3291854 h 3291854"/>
              <a:gd name="connsiteX15-2199" fmla="*/ 6314316 w 8732396"/>
              <a:gd name="connsiteY15-2200" fmla="*/ 1666254 h 3291854"/>
              <a:gd name="connsiteX16-2201" fmla="*/ 6631288 w 8732396"/>
              <a:gd name="connsiteY16-2202" fmla="*/ 1936392 h 3291854"/>
              <a:gd name="connsiteX17-2203" fmla="*/ 6927742 w 8732396"/>
              <a:gd name="connsiteY17-2204" fmla="*/ 1198894 h 3291854"/>
              <a:gd name="connsiteX18-2205" fmla="*/ 7134227 w 8732396"/>
              <a:gd name="connsiteY18-2206" fmla="*/ 1583002 h 3291854"/>
              <a:gd name="connsiteX19-2207" fmla="*/ 7269356 w 8732396"/>
              <a:gd name="connsiteY19-2208" fmla="*/ 1666254 h 3291854"/>
              <a:gd name="connsiteX20-2209" fmla="*/ 8732396 w 8732396"/>
              <a:gd name="connsiteY20-2210" fmla="*/ 1666254 h 3291854"/>
              <a:gd name="connsiteX0-2211" fmla="*/ 0 w 8732396"/>
              <a:gd name="connsiteY0-2212" fmla="*/ 1706894 h 3291854"/>
              <a:gd name="connsiteX1-2213" fmla="*/ 1009892 w 8732396"/>
              <a:gd name="connsiteY1-2214" fmla="*/ 1707176 h 3291854"/>
              <a:gd name="connsiteX2-2215" fmla="*/ 1075440 w 8732396"/>
              <a:gd name="connsiteY2-2216" fmla="*/ 1655217 h 3291854"/>
              <a:gd name="connsiteX3-2217" fmla="*/ 1207871 w 8732396"/>
              <a:gd name="connsiteY3-2218" fmla="*/ 1520316 h 3291854"/>
              <a:gd name="connsiteX4-2219" fmla="*/ 1474509 w 8732396"/>
              <a:gd name="connsiteY4-2220" fmla="*/ 1721699 h 3291854"/>
              <a:gd name="connsiteX5-2221" fmla="*/ 1762478 w 8732396"/>
              <a:gd name="connsiteY5-2222" fmla="*/ 2682142 h 3291854"/>
              <a:gd name="connsiteX6-2223" fmla="*/ 2039781 w 8732396"/>
              <a:gd name="connsiteY6-2224" fmla="*/ 838711 h 3291854"/>
              <a:gd name="connsiteX7-2225" fmla="*/ 2295754 w 8732396"/>
              <a:gd name="connsiteY7-2226" fmla="*/ 1977301 h 3291854"/>
              <a:gd name="connsiteX8-2227" fmla="*/ 2530395 w 8732396"/>
              <a:gd name="connsiteY8-2228" fmla="*/ 1706208 h 3291854"/>
              <a:gd name="connsiteX9-2229" fmla="*/ 3119779 w 8732396"/>
              <a:gd name="connsiteY9-2230" fmla="*/ 1704011 h 3291854"/>
              <a:gd name="connsiteX10-2231" fmla="*/ 4891916 w 8732396"/>
              <a:gd name="connsiteY10-2232" fmla="*/ 1706894 h 3291854"/>
              <a:gd name="connsiteX11-2233" fmla="*/ 4952802 w 8732396"/>
              <a:gd name="connsiteY11-2234" fmla="*/ 1660458 h 3291854"/>
              <a:gd name="connsiteX12-2235" fmla="*/ 5052791 w 8732396"/>
              <a:gd name="connsiteY12-2236" fmla="*/ 1425187 h 3291854"/>
              <a:gd name="connsiteX13-2237" fmla="*/ 5399916 w 8732396"/>
              <a:gd name="connsiteY13-2238" fmla="*/ 1595134 h 3291854"/>
              <a:gd name="connsiteX14-2239" fmla="*/ 5664076 w 8732396"/>
              <a:gd name="connsiteY14-2240" fmla="*/ 14 h 3291854"/>
              <a:gd name="connsiteX15-2241" fmla="*/ 6070476 w 8732396"/>
              <a:gd name="connsiteY15-2242" fmla="*/ 3291854 h 3291854"/>
              <a:gd name="connsiteX16-2243" fmla="*/ 6314316 w 8732396"/>
              <a:gd name="connsiteY16-2244" fmla="*/ 1666254 h 3291854"/>
              <a:gd name="connsiteX17-2245" fmla="*/ 6631288 w 8732396"/>
              <a:gd name="connsiteY17-2246" fmla="*/ 1936392 h 3291854"/>
              <a:gd name="connsiteX18-2247" fmla="*/ 6927742 w 8732396"/>
              <a:gd name="connsiteY18-2248" fmla="*/ 1198894 h 3291854"/>
              <a:gd name="connsiteX19-2249" fmla="*/ 7134227 w 8732396"/>
              <a:gd name="connsiteY19-2250" fmla="*/ 1583002 h 3291854"/>
              <a:gd name="connsiteX20-2251" fmla="*/ 7269356 w 8732396"/>
              <a:gd name="connsiteY20-2252" fmla="*/ 1666254 h 3291854"/>
              <a:gd name="connsiteX21" fmla="*/ 8732396 w 8732396"/>
              <a:gd name="connsiteY21" fmla="*/ 1666254 h 3291854"/>
              <a:gd name="connsiteX0-2253" fmla="*/ 0 w 8732396"/>
              <a:gd name="connsiteY0-2254" fmla="*/ 1706894 h 3291854"/>
              <a:gd name="connsiteX1-2255" fmla="*/ 1009892 w 8732396"/>
              <a:gd name="connsiteY1-2256" fmla="*/ 1707176 h 3291854"/>
              <a:gd name="connsiteX2-2257" fmla="*/ 1075440 w 8732396"/>
              <a:gd name="connsiteY2-2258" fmla="*/ 1655217 h 3291854"/>
              <a:gd name="connsiteX3-2259" fmla="*/ 1207871 w 8732396"/>
              <a:gd name="connsiteY3-2260" fmla="*/ 1520316 h 3291854"/>
              <a:gd name="connsiteX4-2261" fmla="*/ 1474509 w 8732396"/>
              <a:gd name="connsiteY4-2262" fmla="*/ 1721699 h 3291854"/>
              <a:gd name="connsiteX5-2263" fmla="*/ 1762478 w 8732396"/>
              <a:gd name="connsiteY5-2264" fmla="*/ 2682142 h 3291854"/>
              <a:gd name="connsiteX6-2265" fmla="*/ 2039781 w 8732396"/>
              <a:gd name="connsiteY6-2266" fmla="*/ 838711 h 3291854"/>
              <a:gd name="connsiteX7-2267" fmla="*/ 2295754 w 8732396"/>
              <a:gd name="connsiteY7-2268" fmla="*/ 1977301 h 3291854"/>
              <a:gd name="connsiteX8-2269" fmla="*/ 3119779 w 8732396"/>
              <a:gd name="connsiteY8-2270" fmla="*/ 1704011 h 3291854"/>
              <a:gd name="connsiteX9-2271" fmla="*/ 4891916 w 8732396"/>
              <a:gd name="connsiteY9-2272" fmla="*/ 1706894 h 3291854"/>
              <a:gd name="connsiteX10-2273" fmla="*/ 4952802 w 8732396"/>
              <a:gd name="connsiteY10-2274" fmla="*/ 1660458 h 3291854"/>
              <a:gd name="connsiteX11-2275" fmla="*/ 5052791 w 8732396"/>
              <a:gd name="connsiteY11-2276" fmla="*/ 1425187 h 3291854"/>
              <a:gd name="connsiteX12-2277" fmla="*/ 5399916 w 8732396"/>
              <a:gd name="connsiteY12-2278" fmla="*/ 1595134 h 3291854"/>
              <a:gd name="connsiteX13-2279" fmla="*/ 5664076 w 8732396"/>
              <a:gd name="connsiteY13-2280" fmla="*/ 14 h 3291854"/>
              <a:gd name="connsiteX14-2281" fmla="*/ 6070476 w 8732396"/>
              <a:gd name="connsiteY14-2282" fmla="*/ 3291854 h 3291854"/>
              <a:gd name="connsiteX15-2283" fmla="*/ 6314316 w 8732396"/>
              <a:gd name="connsiteY15-2284" fmla="*/ 1666254 h 3291854"/>
              <a:gd name="connsiteX16-2285" fmla="*/ 6631288 w 8732396"/>
              <a:gd name="connsiteY16-2286" fmla="*/ 1936392 h 3291854"/>
              <a:gd name="connsiteX17-2287" fmla="*/ 6927742 w 8732396"/>
              <a:gd name="connsiteY17-2288" fmla="*/ 1198894 h 3291854"/>
              <a:gd name="connsiteX18-2289" fmla="*/ 7134227 w 8732396"/>
              <a:gd name="connsiteY18-2290" fmla="*/ 1583002 h 3291854"/>
              <a:gd name="connsiteX19-2291" fmla="*/ 7269356 w 8732396"/>
              <a:gd name="connsiteY19-2292" fmla="*/ 1666254 h 3291854"/>
              <a:gd name="connsiteX20-2293" fmla="*/ 8732396 w 8732396"/>
              <a:gd name="connsiteY20-2294" fmla="*/ 1666254 h 3291854"/>
              <a:gd name="connsiteX0-2295" fmla="*/ 0 w 8732396"/>
              <a:gd name="connsiteY0-2296" fmla="*/ 1706894 h 3291854"/>
              <a:gd name="connsiteX1-2297" fmla="*/ 1009892 w 8732396"/>
              <a:gd name="connsiteY1-2298" fmla="*/ 1707176 h 3291854"/>
              <a:gd name="connsiteX2-2299" fmla="*/ 1075440 w 8732396"/>
              <a:gd name="connsiteY2-2300" fmla="*/ 1655217 h 3291854"/>
              <a:gd name="connsiteX3-2301" fmla="*/ 1207871 w 8732396"/>
              <a:gd name="connsiteY3-2302" fmla="*/ 1520316 h 3291854"/>
              <a:gd name="connsiteX4-2303" fmla="*/ 1474509 w 8732396"/>
              <a:gd name="connsiteY4-2304" fmla="*/ 1721699 h 3291854"/>
              <a:gd name="connsiteX5-2305" fmla="*/ 1762478 w 8732396"/>
              <a:gd name="connsiteY5-2306" fmla="*/ 2682142 h 3291854"/>
              <a:gd name="connsiteX6-2307" fmla="*/ 2039781 w 8732396"/>
              <a:gd name="connsiteY6-2308" fmla="*/ 838711 h 3291854"/>
              <a:gd name="connsiteX7-2309" fmla="*/ 3119779 w 8732396"/>
              <a:gd name="connsiteY7-2310" fmla="*/ 1704011 h 3291854"/>
              <a:gd name="connsiteX8-2311" fmla="*/ 4891916 w 8732396"/>
              <a:gd name="connsiteY8-2312" fmla="*/ 1706894 h 3291854"/>
              <a:gd name="connsiteX9-2313" fmla="*/ 4952802 w 8732396"/>
              <a:gd name="connsiteY9-2314" fmla="*/ 1660458 h 3291854"/>
              <a:gd name="connsiteX10-2315" fmla="*/ 5052791 w 8732396"/>
              <a:gd name="connsiteY10-2316" fmla="*/ 1425187 h 3291854"/>
              <a:gd name="connsiteX11-2317" fmla="*/ 5399916 w 8732396"/>
              <a:gd name="connsiteY11-2318" fmla="*/ 1595134 h 3291854"/>
              <a:gd name="connsiteX12-2319" fmla="*/ 5664076 w 8732396"/>
              <a:gd name="connsiteY12-2320" fmla="*/ 14 h 3291854"/>
              <a:gd name="connsiteX13-2321" fmla="*/ 6070476 w 8732396"/>
              <a:gd name="connsiteY13-2322" fmla="*/ 3291854 h 3291854"/>
              <a:gd name="connsiteX14-2323" fmla="*/ 6314316 w 8732396"/>
              <a:gd name="connsiteY14-2324" fmla="*/ 1666254 h 3291854"/>
              <a:gd name="connsiteX15-2325" fmla="*/ 6631288 w 8732396"/>
              <a:gd name="connsiteY15-2326" fmla="*/ 1936392 h 3291854"/>
              <a:gd name="connsiteX16-2327" fmla="*/ 6927742 w 8732396"/>
              <a:gd name="connsiteY16-2328" fmla="*/ 1198894 h 3291854"/>
              <a:gd name="connsiteX17-2329" fmla="*/ 7134227 w 8732396"/>
              <a:gd name="connsiteY17-2330" fmla="*/ 1583002 h 3291854"/>
              <a:gd name="connsiteX18-2331" fmla="*/ 7269356 w 8732396"/>
              <a:gd name="connsiteY18-2332" fmla="*/ 1666254 h 3291854"/>
              <a:gd name="connsiteX19-2333" fmla="*/ 8732396 w 8732396"/>
              <a:gd name="connsiteY19-2334" fmla="*/ 1666254 h 3291854"/>
              <a:gd name="connsiteX0-2335" fmla="*/ 0 w 8732396"/>
              <a:gd name="connsiteY0-2336" fmla="*/ 1706894 h 3291854"/>
              <a:gd name="connsiteX1-2337" fmla="*/ 1009892 w 8732396"/>
              <a:gd name="connsiteY1-2338" fmla="*/ 1707176 h 3291854"/>
              <a:gd name="connsiteX2-2339" fmla="*/ 1075440 w 8732396"/>
              <a:gd name="connsiteY2-2340" fmla="*/ 1655217 h 3291854"/>
              <a:gd name="connsiteX3-2341" fmla="*/ 1207871 w 8732396"/>
              <a:gd name="connsiteY3-2342" fmla="*/ 1520316 h 3291854"/>
              <a:gd name="connsiteX4-2343" fmla="*/ 1474509 w 8732396"/>
              <a:gd name="connsiteY4-2344" fmla="*/ 1721699 h 3291854"/>
              <a:gd name="connsiteX5-2345" fmla="*/ 1762478 w 8732396"/>
              <a:gd name="connsiteY5-2346" fmla="*/ 2682142 h 3291854"/>
              <a:gd name="connsiteX6-2347" fmla="*/ 3119779 w 8732396"/>
              <a:gd name="connsiteY6-2348" fmla="*/ 1704011 h 3291854"/>
              <a:gd name="connsiteX7-2349" fmla="*/ 4891916 w 8732396"/>
              <a:gd name="connsiteY7-2350" fmla="*/ 1706894 h 3291854"/>
              <a:gd name="connsiteX8-2351" fmla="*/ 4952802 w 8732396"/>
              <a:gd name="connsiteY8-2352" fmla="*/ 1660458 h 3291854"/>
              <a:gd name="connsiteX9-2353" fmla="*/ 5052791 w 8732396"/>
              <a:gd name="connsiteY9-2354" fmla="*/ 1425187 h 3291854"/>
              <a:gd name="connsiteX10-2355" fmla="*/ 5399916 w 8732396"/>
              <a:gd name="connsiteY10-2356" fmla="*/ 1595134 h 3291854"/>
              <a:gd name="connsiteX11-2357" fmla="*/ 5664076 w 8732396"/>
              <a:gd name="connsiteY11-2358" fmla="*/ 14 h 3291854"/>
              <a:gd name="connsiteX12-2359" fmla="*/ 6070476 w 8732396"/>
              <a:gd name="connsiteY12-2360" fmla="*/ 3291854 h 3291854"/>
              <a:gd name="connsiteX13-2361" fmla="*/ 6314316 w 8732396"/>
              <a:gd name="connsiteY13-2362" fmla="*/ 1666254 h 3291854"/>
              <a:gd name="connsiteX14-2363" fmla="*/ 6631288 w 8732396"/>
              <a:gd name="connsiteY14-2364" fmla="*/ 1936392 h 3291854"/>
              <a:gd name="connsiteX15-2365" fmla="*/ 6927742 w 8732396"/>
              <a:gd name="connsiteY15-2366" fmla="*/ 1198894 h 3291854"/>
              <a:gd name="connsiteX16-2367" fmla="*/ 7134227 w 8732396"/>
              <a:gd name="connsiteY16-2368" fmla="*/ 1583002 h 3291854"/>
              <a:gd name="connsiteX17-2369" fmla="*/ 7269356 w 8732396"/>
              <a:gd name="connsiteY17-2370" fmla="*/ 1666254 h 3291854"/>
              <a:gd name="connsiteX18-2371" fmla="*/ 8732396 w 8732396"/>
              <a:gd name="connsiteY18-2372" fmla="*/ 1666254 h 3291854"/>
              <a:gd name="connsiteX0-2373" fmla="*/ 0 w 8732396"/>
              <a:gd name="connsiteY0-2374" fmla="*/ 1706894 h 3291854"/>
              <a:gd name="connsiteX1-2375" fmla="*/ 1009892 w 8732396"/>
              <a:gd name="connsiteY1-2376" fmla="*/ 1707176 h 3291854"/>
              <a:gd name="connsiteX2-2377" fmla="*/ 1075440 w 8732396"/>
              <a:gd name="connsiteY2-2378" fmla="*/ 1655217 h 3291854"/>
              <a:gd name="connsiteX3-2379" fmla="*/ 1207871 w 8732396"/>
              <a:gd name="connsiteY3-2380" fmla="*/ 1520316 h 3291854"/>
              <a:gd name="connsiteX4-2381" fmla="*/ 1474509 w 8732396"/>
              <a:gd name="connsiteY4-2382" fmla="*/ 1721699 h 3291854"/>
              <a:gd name="connsiteX5-2383" fmla="*/ 3119779 w 8732396"/>
              <a:gd name="connsiteY5-2384" fmla="*/ 1704011 h 3291854"/>
              <a:gd name="connsiteX6-2385" fmla="*/ 4891916 w 8732396"/>
              <a:gd name="connsiteY6-2386" fmla="*/ 1706894 h 3291854"/>
              <a:gd name="connsiteX7-2387" fmla="*/ 4952802 w 8732396"/>
              <a:gd name="connsiteY7-2388" fmla="*/ 1660458 h 3291854"/>
              <a:gd name="connsiteX8-2389" fmla="*/ 5052791 w 8732396"/>
              <a:gd name="connsiteY8-2390" fmla="*/ 1425187 h 3291854"/>
              <a:gd name="connsiteX9-2391" fmla="*/ 5399916 w 8732396"/>
              <a:gd name="connsiteY9-2392" fmla="*/ 1595134 h 3291854"/>
              <a:gd name="connsiteX10-2393" fmla="*/ 5664076 w 8732396"/>
              <a:gd name="connsiteY10-2394" fmla="*/ 14 h 3291854"/>
              <a:gd name="connsiteX11-2395" fmla="*/ 6070476 w 8732396"/>
              <a:gd name="connsiteY11-2396" fmla="*/ 3291854 h 3291854"/>
              <a:gd name="connsiteX12-2397" fmla="*/ 6314316 w 8732396"/>
              <a:gd name="connsiteY12-2398" fmla="*/ 1666254 h 3291854"/>
              <a:gd name="connsiteX13-2399" fmla="*/ 6631288 w 8732396"/>
              <a:gd name="connsiteY13-2400" fmla="*/ 1936392 h 3291854"/>
              <a:gd name="connsiteX14-2401" fmla="*/ 6927742 w 8732396"/>
              <a:gd name="connsiteY14-2402" fmla="*/ 1198894 h 3291854"/>
              <a:gd name="connsiteX15-2403" fmla="*/ 7134227 w 8732396"/>
              <a:gd name="connsiteY15-2404" fmla="*/ 1583002 h 3291854"/>
              <a:gd name="connsiteX16-2405" fmla="*/ 7269356 w 8732396"/>
              <a:gd name="connsiteY16-2406" fmla="*/ 1666254 h 3291854"/>
              <a:gd name="connsiteX17-2407" fmla="*/ 8732396 w 8732396"/>
              <a:gd name="connsiteY17-2408" fmla="*/ 1666254 h 3291854"/>
              <a:gd name="connsiteX0-2409" fmla="*/ 0 w 8732396"/>
              <a:gd name="connsiteY0-2410" fmla="*/ 1706894 h 3291854"/>
              <a:gd name="connsiteX1-2411" fmla="*/ 1009892 w 8732396"/>
              <a:gd name="connsiteY1-2412" fmla="*/ 1707176 h 3291854"/>
              <a:gd name="connsiteX2-2413" fmla="*/ 1075440 w 8732396"/>
              <a:gd name="connsiteY2-2414" fmla="*/ 1655217 h 3291854"/>
              <a:gd name="connsiteX3-2415" fmla="*/ 1207871 w 8732396"/>
              <a:gd name="connsiteY3-2416" fmla="*/ 1520316 h 3291854"/>
              <a:gd name="connsiteX4-2417" fmla="*/ 3119779 w 8732396"/>
              <a:gd name="connsiteY4-2418" fmla="*/ 1704011 h 3291854"/>
              <a:gd name="connsiteX5-2419" fmla="*/ 4891916 w 8732396"/>
              <a:gd name="connsiteY5-2420" fmla="*/ 1706894 h 3291854"/>
              <a:gd name="connsiteX6-2421" fmla="*/ 4952802 w 8732396"/>
              <a:gd name="connsiteY6-2422" fmla="*/ 1660458 h 3291854"/>
              <a:gd name="connsiteX7-2423" fmla="*/ 5052791 w 8732396"/>
              <a:gd name="connsiteY7-2424" fmla="*/ 1425187 h 3291854"/>
              <a:gd name="connsiteX8-2425" fmla="*/ 5399916 w 8732396"/>
              <a:gd name="connsiteY8-2426" fmla="*/ 1595134 h 3291854"/>
              <a:gd name="connsiteX9-2427" fmla="*/ 5664076 w 8732396"/>
              <a:gd name="connsiteY9-2428" fmla="*/ 14 h 3291854"/>
              <a:gd name="connsiteX10-2429" fmla="*/ 6070476 w 8732396"/>
              <a:gd name="connsiteY10-2430" fmla="*/ 3291854 h 3291854"/>
              <a:gd name="connsiteX11-2431" fmla="*/ 6314316 w 8732396"/>
              <a:gd name="connsiteY11-2432" fmla="*/ 1666254 h 3291854"/>
              <a:gd name="connsiteX12-2433" fmla="*/ 6631288 w 8732396"/>
              <a:gd name="connsiteY12-2434" fmla="*/ 1936392 h 3291854"/>
              <a:gd name="connsiteX13-2435" fmla="*/ 6927742 w 8732396"/>
              <a:gd name="connsiteY13-2436" fmla="*/ 1198894 h 3291854"/>
              <a:gd name="connsiteX14-2437" fmla="*/ 7134227 w 8732396"/>
              <a:gd name="connsiteY14-2438" fmla="*/ 1583002 h 3291854"/>
              <a:gd name="connsiteX15-2439" fmla="*/ 7269356 w 8732396"/>
              <a:gd name="connsiteY15-2440" fmla="*/ 1666254 h 3291854"/>
              <a:gd name="connsiteX16-2441" fmla="*/ 8732396 w 8732396"/>
              <a:gd name="connsiteY16-2442" fmla="*/ 1666254 h 3291854"/>
              <a:gd name="connsiteX0-2443" fmla="*/ 0 w 8732396"/>
              <a:gd name="connsiteY0-2444" fmla="*/ 1706894 h 3291854"/>
              <a:gd name="connsiteX1-2445" fmla="*/ 1009892 w 8732396"/>
              <a:gd name="connsiteY1-2446" fmla="*/ 1707176 h 3291854"/>
              <a:gd name="connsiteX2-2447" fmla="*/ 1075440 w 8732396"/>
              <a:gd name="connsiteY2-2448" fmla="*/ 1655217 h 3291854"/>
              <a:gd name="connsiteX3-2449" fmla="*/ 3119779 w 8732396"/>
              <a:gd name="connsiteY3-2450" fmla="*/ 1704011 h 3291854"/>
              <a:gd name="connsiteX4-2451" fmla="*/ 4891916 w 8732396"/>
              <a:gd name="connsiteY4-2452" fmla="*/ 1706894 h 3291854"/>
              <a:gd name="connsiteX5-2453" fmla="*/ 4952802 w 8732396"/>
              <a:gd name="connsiteY5-2454" fmla="*/ 1660458 h 3291854"/>
              <a:gd name="connsiteX6-2455" fmla="*/ 5052791 w 8732396"/>
              <a:gd name="connsiteY6-2456" fmla="*/ 1425187 h 3291854"/>
              <a:gd name="connsiteX7-2457" fmla="*/ 5399916 w 8732396"/>
              <a:gd name="connsiteY7-2458" fmla="*/ 1595134 h 3291854"/>
              <a:gd name="connsiteX8-2459" fmla="*/ 5664076 w 8732396"/>
              <a:gd name="connsiteY8-2460" fmla="*/ 14 h 3291854"/>
              <a:gd name="connsiteX9-2461" fmla="*/ 6070476 w 8732396"/>
              <a:gd name="connsiteY9-2462" fmla="*/ 3291854 h 3291854"/>
              <a:gd name="connsiteX10-2463" fmla="*/ 6314316 w 8732396"/>
              <a:gd name="connsiteY10-2464" fmla="*/ 1666254 h 3291854"/>
              <a:gd name="connsiteX11-2465" fmla="*/ 6631288 w 8732396"/>
              <a:gd name="connsiteY11-2466" fmla="*/ 1936392 h 3291854"/>
              <a:gd name="connsiteX12-2467" fmla="*/ 6927742 w 8732396"/>
              <a:gd name="connsiteY12-2468" fmla="*/ 1198894 h 3291854"/>
              <a:gd name="connsiteX13-2469" fmla="*/ 7134227 w 8732396"/>
              <a:gd name="connsiteY13-2470" fmla="*/ 1583002 h 3291854"/>
              <a:gd name="connsiteX14-2471" fmla="*/ 7269356 w 8732396"/>
              <a:gd name="connsiteY14-2472" fmla="*/ 1666254 h 3291854"/>
              <a:gd name="connsiteX15-2473" fmla="*/ 8732396 w 8732396"/>
              <a:gd name="connsiteY15-2474" fmla="*/ 1666254 h 3291854"/>
              <a:gd name="connsiteX0-2475" fmla="*/ 0 w 8732396"/>
              <a:gd name="connsiteY0-2476" fmla="*/ 1706894 h 3291854"/>
              <a:gd name="connsiteX1-2477" fmla="*/ 1009892 w 8732396"/>
              <a:gd name="connsiteY1-2478" fmla="*/ 1707176 h 3291854"/>
              <a:gd name="connsiteX2-2479" fmla="*/ 3119779 w 8732396"/>
              <a:gd name="connsiteY2-2480" fmla="*/ 1704011 h 3291854"/>
              <a:gd name="connsiteX3-2481" fmla="*/ 4891916 w 8732396"/>
              <a:gd name="connsiteY3-2482" fmla="*/ 1706894 h 3291854"/>
              <a:gd name="connsiteX4-2483" fmla="*/ 4952802 w 8732396"/>
              <a:gd name="connsiteY4-2484" fmla="*/ 1660458 h 3291854"/>
              <a:gd name="connsiteX5-2485" fmla="*/ 5052791 w 8732396"/>
              <a:gd name="connsiteY5-2486" fmla="*/ 1425187 h 3291854"/>
              <a:gd name="connsiteX6-2487" fmla="*/ 5399916 w 8732396"/>
              <a:gd name="connsiteY6-2488" fmla="*/ 1595134 h 3291854"/>
              <a:gd name="connsiteX7-2489" fmla="*/ 5664076 w 8732396"/>
              <a:gd name="connsiteY7-2490" fmla="*/ 14 h 3291854"/>
              <a:gd name="connsiteX8-2491" fmla="*/ 6070476 w 8732396"/>
              <a:gd name="connsiteY8-2492" fmla="*/ 3291854 h 3291854"/>
              <a:gd name="connsiteX9-2493" fmla="*/ 6314316 w 8732396"/>
              <a:gd name="connsiteY9-2494" fmla="*/ 1666254 h 3291854"/>
              <a:gd name="connsiteX10-2495" fmla="*/ 6631288 w 8732396"/>
              <a:gd name="connsiteY10-2496" fmla="*/ 1936392 h 3291854"/>
              <a:gd name="connsiteX11-2497" fmla="*/ 6927742 w 8732396"/>
              <a:gd name="connsiteY11-2498" fmla="*/ 1198894 h 3291854"/>
              <a:gd name="connsiteX12-2499" fmla="*/ 7134227 w 8732396"/>
              <a:gd name="connsiteY12-2500" fmla="*/ 1583002 h 3291854"/>
              <a:gd name="connsiteX13-2501" fmla="*/ 7269356 w 8732396"/>
              <a:gd name="connsiteY13-2502" fmla="*/ 1666254 h 3291854"/>
              <a:gd name="connsiteX14-2503" fmla="*/ 8732396 w 8732396"/>
              <a:gd name="connsiteY14-2504" fmla="*/ 1666254 h 3291854"/>
              <a:gd name="connsiteX0-2505" fmla="*/ 0 w 8732396"/>
              <a:gd name="connsiteY0-2506" fmla="*/ 1706894 h 3291854"/>
              <a:gd name="connsiteX1-2507" fmla="*/ 3119779 w 8732396"/>
              <a:gd name="connsiteY1-2508" fmla="*/ 1704011 h 3291854"/>
              <a:gd name="connsiteX2-2509" fmla="*/ 4891916 w 8732396"/>
              <a:gd name="connsiteY2-2510" fmla="*/ 1706894 h 3291854"/>
              <a:gd name="connsiteX3-2511" fmla="*/ 4952802 w 8732396"/>
              <a:gd name="connsiteY3-2512" fmla="*/ 1660458 h 3291854"/>
              <a:gd name="connsiteX4-2513" fmla="*/ 5052791 w 8732396"/>
              <a:gd name="connsiteY4-2514" fmla="*/ 1425187 h 3291854"/>
              <a:gd name="connsiteX5-2515" fmla="*/ 5399916 w 8732396"/>
              <a:gd name="connsiteY5-2516" fmla="*/ 1595134 h 3291854"/>
              <a:gd name="connsiteX6-2517" fmla="*/ 5664076 w 8732396"/>
              <a:gd name="connsiteY6-2518" fmla="*/ 14 h 3291854"/>
              <a:gd name="connsiteX7-2519" fmla="*/ 6070476 w 8732396"/>
              <a:gd name="connsiteY7-2520" fmla="*/ 3291854 h 3291854"/>
              <a:gd name="connsiteX8-2521" fmla="*/ 6314316 w 8732396"/>
              <a:gd name="connsiteY8-2522" fmla="*/ 1666254 h 3291854"/>
              <a:gd name="connsiteX9-2523" fmla="*/ 6631288 w 8732396"/>
              <a:gd name="connsiteY9-2524" fmla="*/ 1936392 h 3291854"/>
              <a:gd name="connsiteX10-2525" fmla="*/ 6927742 w 8732396"/>
              <a:gd name="connsiteY10-2526" fmla="*/ 1198894 h 3291854"/>
              <a:gd name="connsiteX11-2527" fmla="*/ 7134227 w 8732396"/>
              <a:gd name="connsiteY11-2528" fmla="*/ 1583002 h 3291854"/>
              <a:gd name="connsiteX12-2529" fmla="*/ 7269356 w 8732396"/>
              <a:gd name="connsiteY12-2530" fmla="*/ 1666254 h 3291854"/>
              <a:gd name="connsiteX13-2531" fmla="*/ 8732396 w 8732396"/>
              <a:gd name="connsiteY13-2532" fmla="*/ 1666254 h 3291854"/>
              <a:gd name="connsiteX0-2533" fmla="*/ 0 w 5612617"/>
              <a:gd name="connsiteY0-2534" fmla="*/ 1704011 h 3291854"/>
              <a:gd name="connsiteX1-2535" fmla="*/ 1772137 w 5612617"/>
              <a:gd name="connsiteY1-2536" fmla="*/ 1706894 h 3291854"/>
              <a:gd name="connsiteX2-2537" fmla="*/ 1833023 w 5612617"/>
              <a:gd name="connsiteY2-2538" fmla="*/ 1660458 h 3291854"/>
              <a:gd name="connsiteX3-2539" fmla="*/ 1933012 w 5612617"/>
              <a:gd name="connsiteY3-2540" fmla="*/ 1425187 h 3291854"/>
              <a:gd name="connsiteX4-2541" fmla="*/ 2280137 w 5612617"/>
              <a:gd name="connsiteY4-2542" fmla="*/ 1595134 h 3291854"/>
              <a:gd name="connsiteX5-2543" fmla="*/ 2544297 w 5612617"/>
              <a:gd name="connsiteY5-2544" fmla="*/ 14 h 3291854"/>
              <a:gd name="connsiteX6-2545" fmla="*/ 2950697 w 5612617"/>
              <a:gd name="connsiteY6-2546" fmla="*/ 3291854 h 3291854"/>
              <a:gd name="connsiteX7-2547" fmla="*/ 3194537 w 5612617"/>
              <a:gd name="connsiteY7-2548" fmla="*/ 1666254 h 3291854"/>
              <a:gd name="connsiteX8-2549" fmla="*/ 3511509 w 5612617"/>
              <a:gd name="connsiteY8-2550" fmla="*/ 1936392 h 3291854"/>
              <a:gd name="connsiteX9-2551" fmla="*/ 3807963 w 5612617"/>
              <a:gd name="connsiteY9-2552" fmla="*/ 1198894 h 3291854"/>
              <a:gd name="connsiteX10-2553" fmla="*/ 4014448 w 5612617"/>
              <a:gd name="connsiteY10-2554" fmla="*/ 1583002 h 3291854"/>
              <a:gd name="connsiteX11-2555" fmla="*/ 4149577 w 5612617"/>
              <a:gd name="connsiteY11-2556" fmla="*/ 1666254 h 3291854"/>
              <a:gd name="connsiteX12-2557" fmla="*/ 5612617 w 5612617"/>
              <a:gd name="connsiteY12-2558" fmla="*/ 1666254 h 3291854"/>
              <a:gd name="connsiteX0-2559" fmla="*/ 0 w 7254678"/>
              <a:gd name="connsiteY0-2560" fmla="*/ 1704011 h 3291854"/>
              <a:gd name="connsiteX1-2561" fmla="*/ 1772137 w 7254678"/>
              <a:gd name="connsiteY1-2562" fmla="*/ 1706894 h 3291854"/>
              <a:gd name="connsiteX2-2563" fmla="*/ 1833023 w 7254678"/>
              <a:gd name="connsiteY2-2564" fmla="*/ 1660458 h 3291854"/>
              <a:gd name="connsiteX3-2565" fmla="*/ 1933012 w 7254678"/>
              <a:gd name="connsiteY3-2566" fmla="*/ 1425187 h 3291854"/>
              <a:gd name="connsiteX4-2567" fmla="*/ 2280137 w 7254678"/>
              <a:gd name="connsiteY4-2568" fmla="*/ 1595134 h 3291854"/>
              <a:gd name="connsiteX5-2569" fmla="*/ 2544297 w 7254678"/>
              <a:gd name="connsiteY5-2570" fmla="*/ 14 h 3291854"/>
              <a:gd name="connsiteX6-2571" fmla="*/ 2950697 w 7254678"/>
              <a:gd name="connsiteY6-2572" fmla="*/ 3291854 h 3291854"/>
              <a:gd name="connsiteX7-2573" fmla="*/ 3194537 w 7254678"/>
              <a:gd name="connsiteY7-2574" fmla="*/ 1666254 h 3291854"/>
              <a:gd name="connsiteX8-2575" fmla="*/ 3511509 w 7254678"/>
              <a:gd name="connsiteY8-2576" fmla="*/ 1936392 h 3291854"/>
              <a:gd name="connsiteX9-2577" fmla="*/ 3807963 w 7254678"/>
              <a:gd name="connsiteY9-2578" fmla="*/ 1198894 h 3291854"/>
              <a:gd name="connsiteX10-2579" fmla="*/ 4014448 w 7254678"/>
              <a:gd name="connsiteY10-2580" fmla="*/ 1583002 h 3291854"/>
              <a:gd name="connsiteX11-2581" fmla="*/ 4149577 w 7254678"/>
              <a:gd name="connsiteY11-2582" fmla="*/ 1666254 h 3291854"/>
              <a:gd name="connsiteX12-2583" fmla="*/ 7254678 w 7254678"/>
              <a:gd name="connsiteY12-2584" fmla="*/ 1666254 h 3291854"/>
              <a:gd name="connsiteX0-2585" fmla="*/ 0 w 12436591"/>
              <a:gd name="connsiteY0-2586" fmla="*/ 1704011 h 3291854"/>
              <a:gd name="connsiteX1-2587" fmla="*/ 6954050 w 12436591"/>
              <a:gd name="connsiteY1-2588" fmla="*/ 1706894 h 3291854"/>
              <a:gd name="connsiteX2-2589" fmla="*/ 7014936 w 12436591"/>
              <a:gd name="connsiteY2-2590" fmla="*/ 1660458 h 3291854"/>
              <a:gd name="connsiteX3-2591" fmla="*/ 7114925 w 12436591"/>
              <a:gd name="connsiteY3-2592" fmla="*/ 1425187 h 3291854"/>
              <a:gd name="connsiteX4-2593" fmla="*/ 7462050 w 12436591"/>
              <a:gd name="connsiteY4-2594" fmla="*/ 1595134 h 3291854"/>
              <a:gd name="connsiteX5-2595" fmla="*/ 7726210 w 12436591"/>
              <a:gd name="connsiteY5-2596" fmla="*/ 14 h 3291854"/>
              <a:gd name="connsiteX6-2597" fmla="*/ 8132610 w 12436591"/>
              <a:gd name="connsiteY6-2598" fmla="*/ 3291854 h 3291854"/>
              <a:gd name="connsiteX7-2599" fmla="*/ 8376450 w 12436591"/>
              <a:gd name="connsiteY7-2600" fmla="*/ 1666254 h 3291854"/>
              <a:gd name="connsiteX8-2601" fmla="*/ 8693422 w 12436591"/>
              <a:gd name="connsiteY8-2602" fmla="*/ 1936392 h 3291854"/>
              <a:gd name="connsiteX9-2603" fmla="*/ 8989876 w 12436591"/>
              <a:gd name="connsiteY9-2604" fmla="*/ 1198894 h 3291854"/>
              <a:gd name="connsiteX10-2605" fmla="*/ 9196361 w 12436591"/>
              <a:gd name="connsiteY10-2606" fmla="*/ 1583002 h 3291854"/>
              <a:gd name="connsiteX11-2607" fmla="*/ 9331490 w 12436591"/>
              <a:gd name="connsiteY11-2608" fmla="*/ 1666254 h 3291854"/>
              <a:gd name="connsiteX12-2609" fmla="*/ 12436591 w 12436591"/>
              <a:gd name="connsiteY12-2610" fmla="*/ 1666254 h 3291854"/>
            </a:gdLst>
            <a:ahLst/>
            <a:cxnLst>
              <a:cxn ang="0">
                <a:pos x="connsiteX0-2585" y="connsiteY0-2586"/>
              </a:cxn>
              <a:cxn ang="0">
                <a:pos x="connsiteX1-2587" y="connsiteY1-2588"/>
              </a:cxn>
              <a:cxn ang="0">
                <a:pos x="connsiteX2-2589" y="connsiteY2-2590"/>
              </a:cxn>
              <a:cxn ang="0">
                <a:pos x="connsiteX3-2591" y="connsiteY3-2592"/>
              </a:cxn>
              <a:cxn ang="0">
                <a:pos x="connsiteX4-2593" y="connsiteY4-2594"/>
              </a:cxn>
              <a:cxn ang="0">
                <a:pos x="connsiteX5-2595" y="connsiteY5-2596"/>
              </a:cxn>
              <a:cxn ang="0">
                <a:pos x="connsiteX6-2597" y="connsiteY6-2598"/>
              </a:cxn>
              <a:cxn ang="0">
                <a:pos x="connsiteX7-2599" y="connsiteY7-2600"/>
              </a:cxn>
              <a:cxn ang="0">
                <a:pos x="connsiteX8-2601" y="connsiteY8-2602"/>
              </a:cxn>
              <a:cxn ang="0">
                <a:pos x="connsiteX9-2603" y="connsiteY9-2604"/>
              </a:cxn>
              <a:cxn ang="0">
                <a:pos x="connsiteX10-2605" y="connsiteY10-2606"/>
              </a:cxn>
              <a:cxn ang="0">
                <a:pos x="connsiteX11-2607" y="connsiteY11-2608"/>
              </a:cxn>
              <a:cxn ang="0">
                <a:pos x="connsiteX12-2609" y="connsiteY12-2610"/>
              </a:cxn>
            </a:cxnLst>
            <a:rect l="l" t="t" r="r" b="b"/>
            <a:pathLst>
              <a:path w="12436591" h="3291854">
                <a:moveTo>
                  <a:pt x="0" y="1704011"/>
                </a:moveTo>
                <a:lnTo>
                  <a:pt x="6954050" y="1706894"/>
                </a:lnTo>
                <a:cubicBezTo>
                  <a:pt x="6992935" y="1703189"/>
                  <a:pt x="7001457" y="1685625"/>
                  <a:pt x="7014936" y="1660458"/>
                </a:cubicBezTo>
                <a:cubicBezTo>
                  <a:pt x="7028415" y="1635291"/>
                  <a:pt x="7038184" y="1435268"/>
                  <a:pt x="7114925" y="1425187"/>
                </a:cubicBezTo>
                <a:cubicBezTo>
                  <a:pt x="7191666" y="1415107"/>
                  <a:pt x="7360169" y="1832663"/>
                  <a:pt x="7462050" y="1595134"/>
                </a:cubicBezTo>
                <a:cubicBezTo>
                  <a:pt x="7563931" y="1357605"/>
                  <a:pt x="7601408" y="-5150"/>
                  <a:pt x="7726210" y="14"/>
                </a:cubicBezTo>
                <a:cubicBezTo>
                  <a:pt x="7851012" y="5178"/>
                  <a:pt x="8019333" y="3291535"/>
                  <a:pt x="8132610" y="3291854"/>
                </a:cubicBezTo>
                <a:cubicBezTo>
                  <a:pt x="8245887" y="3292173"/>
                  <a:pt x="8282981" y="1892164"/>
                  <a:pt x="8376450" y="1666254"/>
                </a:cubicBezTo>
                <a:cubicBezTo>
                  <a:pt x="8469919" y="1440344"/>
                  <a:pt x="8591184" y="2014285"/>
                  <a:pt x="8693422" y="1936392"/>
                </a:cubicBezTo>
                <a:cubicBezTo>
                  <a:pt x="8795660" y="1858499"/>
                  <a:pt x="8906053" y="1257792"/>
                  <a:pt x="8989876" y="1198894"/>
                </a:cubicBezTo>
                <a:cubicBezTo>
                  <a:pt x="9073699" y="1139996"/>
                  <a:pt x="9163630" y="1536575"/>
                  <a:pt x="9196361" y="1583002"/>
                </a:cubicBezTo>
                <a:cubicBezTo>
                  <a:pt x="9229092" y="1629429"/>
                  <a:pt x="9265221" y="1661255"/>
                  <a:pt x="9331490" y="1666254"/>
                </a:cubicBezTo>
                <a:lnTo>
                  <a:pt x="12436591" y="1666254"/>
                </a:lnTo>
              </a:path>
            </a:pathLst>
          </a:cu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18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>Kto môže darovať </a:t>
            </a:r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>krv ?</a:t>
            </a:r>
            <a:endParaRPr lang="en-US" sz="2800" b="1" dirty="0">
              <a:latin typeface="Segoe Script" panose="030B0504020000000003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57200" y="1371600"/>
            <a:ext cx="3677920" cy="2037219"/>
          </a:xfrm>
          <a:custGeom>
            <a:avLst/>
            <a:gdLst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-1" fmla="*/ 0 w 5466080"/>
              <a:gd name="connsiteY0-2" fmla="*/ 1706880 h 3291840"/>
              <a:gd name="connsiteX1-3" fmla="*/ 1625600 w 5466080"/>
              <a:gd name="connsiteY1-4" fmla="*/ 1706880 h 3291840"/>
              <a:gd name="connsiteX2-5" fmla="*/ 2133600 w 5466080"/>
              <a:gd name="connsiteY2-6" fmla="*/ 1595120 h 3291840"/>
              <a:gd name="connsiteX3-7" fmla="*/ 2397760 w 5466080"/>
              <a:gd name="connsiteY3-8" fmla="*/ 0 h 3291840"/>
              <a:gd name="connsiteX4-9" fmla="*/ 2804160 w 5466080"/>
              <a:gd name="connsiteY4-10" fmla="*/ 3291840 h 3291840"/>
              <a:gd name="connsiteX5-11" fmla="*/ 3048000 w 5466080"/>
              <a:gd name="connsiteY5-12" fmla="*/ 1666240 h 3291840"/>
              <a:gd name="connsiteX6-13" fmla="*/ 3738880 w 5466080"/>
              <a:gd name="connsiteY6-14" fmla="*/ 1198880 h 3291840"/>
              <a:gd name="connsiteX7-15" fmla="*/ 4003040 w 5466080"/>
              <a:gd name="connsiteY7-16" fmla="*/ 1666240 h 3291840"/>
              <a:gd name="connsiteX8-17" fmla="*/ 5466080 w 5466080"/>
              <a:gd name="connsiteY8-18" fmla="*/ 1666240 h 3291840"/>
              <a:gd name="connsiteX0-19" fmla="*/ 0 w 5466080"/>
              <a:gd name="connsiteY0-20" fmla="*/ 1706880 h 3291840"/>
              <a:gd name="connsiteX1-21" fmla="*/ 1625600 w 5466080"/>
              <a:gd name="connsiteY1-22" fmla="*/ 1706880 h 3291840"/>
              <a:gd name="connsiteX2-23" fmla="*/ 2133600 w 5466080"/>
              <a:gd name="connsiteY2-24" fmla="*/ 1595120 h 3291840"/>
              <a:gd name="connsiteX3-25" fmla="*/ 2397760 w 5466080"/>
              <a:gd name="connsiteY3-26" fmla="*/ 0 h 3291840"/>
              <a:gd name="connsiteX4-27" fmla="*/ 2804160 w 5466080"/>
              <a:gd name="connsiteY4-28" fmla="*/ 3291840 h 3291840"/>
              <a:gd name="connsiteX5-29" fmla="*/ 3048000 w 5466080"/>
              <a:gd name="connsiteY5-30" fmla="*/ 1666240 h 3291840"/>
              <a:gd name="connsiteX6-31" fmla="*/ 3738880 w 5466080"/>
              <a:gd name="connsiteY6-32" fmla="*/ 1198880 h 3291840"/>
              <a:gd name="connsiteX7-33" fmla="*/ 4003040 w 5466080"/>
              <a:gd name="connsiteY7-34" fmla="*/ 1666240 h 3291840"/>
              <a:gd name="connsiteX8-35" fmla="*/ 5466080 w 5466080"/>
              <a:gd name="connsiteY8-36" fmla="*/ 1666240 h 3291840"/>
              <a:gd name="connsiteX0-37" fmla="*/ 0 w 5466080"/>
              <a:gd name="connsiteY0-38" fmla="*/ 1706880 h 3291840"/>
              <a:gd name="connsiteX1-39" fmla="*/ 1625600 w 5466080"/>
              <a:gd name="connsiteY1-40" fmla="*/ 1706880 h 3291840"/>
              <a:gd name="connsiteX2-41" fmla="*/ 2133600 w 5466080"/>
              <a:gd name="connsiteY2-42" fmla="*/ 1595120 h 3291840"/>
              <a:gd name="connsiteX3-43" fmla="*/ 2397760 w 5466080"/>
              <a:gd name="connsiteY3-44" fmla="*/ 0 h 3291840"/>
              <a:gd name="connsiteX4-45" fmla="*/ 2804160 w 5466080"/>
              <a:gd name="connsiteY4-46" fmla="*/ 3291840 h 3291840"/>
              <a:gd name="connsiteX5-47" fmla="*/ 3048000 w 5466080"/>
              <a:gd name="connsiteY5-48" fmla="*/ 1666240 h 3291840"/>
              <a:gd name="connsiteX6-49" fmla="*/ 3738880 w 5466080"/>
              <a:gd name="connsiteY6-50" fmla="*/ 1198880 h 3291840"/>
              <a:gd name="connsiteX7-51" fmla="*/ 4003040 w 5466080"/>
              <a:gd name="connsiteY7-52" fmla="*/ 1666240 h 3291840"/>
              <a:gd name="connsiteX8-53" fmla="*/ 5466080 w 5466080"/>
              <a:gd name="connsiteY8-54" fmla="*/ 1666240 h 3291840"/>
              <a:gd name="connsiteX0-55" fmla="*/ 0 w 5466080"/>
              <a:gd name="connsiteY0-56" fmla="*/ 1706880 h 3291840"/>
              <a:gd name="connsiteX1-57" fmla="*/ 1625600 w 5466080"/>
              <a:gd name="connsiteY1-58" fmla="*/ 1706880 h 3291840"/>
              <a:gd name="connsiteX2-59" fmla="*/ 2133600 w 5466080"/>
              <a:gd name="connsiteY2-60" fmla="*/ 1595120 h 3291840"/>
              <a:gd name="connsiteX3-61" fmla="*/ 2397760 w 5466080"/>
              <a:gd name="connsiteY3-62" fmla="*/ 0 h 3291840"/>
              <a:gd name="connsiteX4-63" fmla="*/ 2804160 w 5466080"/>
              <a:gd name="connsiteY4-64" fmla="*/ 3291840 h 3291840"/>
              <a:gd name="connsiteX5-65" fmla="*/ 3048000 w 5466080"/>
              <a:gd name="connsiteY5-66" fmla="*/ 1666240 h 3291840"/>
              <a:gd name="connsiteX6-67" fmla="*/ 3738880 w 5466080"/>
              <a:gd name="connsiteY6-68" fmla="*/ 1198880 h 3291840"/>
              <a:gd name="connsiteX7-69" fmla="*/ 4003040 w 5466080"/>
              <a:gd name="connsiteY7-70" fmla="*/ 1666240 h 3291840"/>
              <a:gd name="connsiteX8-71" fmla="*/ 5466080 w 5466080"/>
              <a:gd name="connsiteY8-72" fmla="*/ 1666240 h 3291840"/>
              <a:gd name="connsiteX0-73" fmla="*/ 0 w 5466080"/>
              <a:gd name="connsiteY0-74" fmla="*/ 1706880 h 3291840"/>
              <a:gd name="connsiteX1-75" fmla="*/ 1625600 w 5466080"/>
              <a:gd name="connsiteY1-76" fmla="*/ 1706880 h 3291840"/>
              <a:gd name="connsiteX2-77" fmla="*/ 2133600 w 5466080"/>
              <a:gd name="connsiteY2-78" fmla="*/ 1595120 h 3291840"/>
              <a:gd name="connsiteX3-79" fmla="*/ 2397760 w 5466080"/>
              <a:gd name="connsiteY3-80" fmla="*/ 0 h 3291840"/>
              <a:gd name="connsiteX4-81" fmla="*/ 2804160 w 5466080"/>
              <a:gd name="connsiteY4-82" fmla="*/ 3291840 h 3291840"/>
              <a:gd name="connsiteX5-83" fmla="*/ 3048000 w 5466080"/>
              <a:gd name="connsiteY5-84" fmla="*/ 1666240 h 3291840"/>
              <a:gd name="connsiteX6-85" fmla="*/ 3738880 w 5466080"/>
              <a:gd name="connsiteY6-86" fmla="*/ 1198880 h 3291840"/>
              <a:gd name="connsiteX7-87" fmla="*/ 4003040 w 5466080"/>
              <a:gd name="connsiteY7-88" fmla="*/ 1666240 h 3291840"/>
              <a:gd name="connsiteX8-89" fmla="*/ 5466080 w 5466080"/>
              <a:gd name="connsiteY8-90" fmla="*/ 1666240 h 3291840"/>
              <a:gd name="connsiteX0-91" fmla="*/ 0 w 5466080"/>
              <a:gd name="connsiteY0-92" fmla="*/ 1706880 h 3291840"/>
              <a:gd name="connsiteX1-93" fmla="*/ 1625600 w 5466080"/>
              <a:gd name="connsiteY1-94" fmla="*/ 1706880 h 3291840"/>
              <a:gd name="connsiteX2-95" fmla="*/ 2133600 w 5466080"/>
              <a:gd name="connsiteY2-96" fmla="*/ 1595120 h 3291840"/>
              <a:gd name="connsiteX3-97" fmla="*/ 2397760 w 5466080"/>
              <a:gd name="connsiteY3-98" fmla="*/ 0 h 3291840"/>
              <a:gd name="connsiteX4-99" fmla="*/ 2804160 w 5466080"/>
              <a:gd name="connsiteY4-100" fmla="*/ 3291840 h 3291840"/>
              <a:gd name="connsiteX5-101" fmla="*/ 3048000 w 5466080"/>
              <a:gd name="connsiteY5-102" fmla="*/ 1666240 h 3291840"/>
              <a:gd name="connsiteX6-103" fmla="*/ 3738880 w 5466080"/>
              <a:gd name="connsiteY6-104" fmla="*/ 1198880 h 3291840"/>
              <a:gd name="connsiteX7-105" fmla="*/ 4003040 w 5466080"/>
              <a:gd name="connsiteY7-106" fmla="*/ 1666240 h 3291840"/>
              <a:gd name="connsiteX8-107" fmla="*/ 5466080 w 5466080"/>
              <a:gd name="connsiteY8-108" fmla="*/ 1666240 h 3291840"/>
              <a:gd name="connsiteX0-109" fmla="*/ 0 w 5466080"/>
              <a:gd name="connsiteY0-110" fmla="*/ 1706880 h 3291840"/>
              <a:gd name="connsiteX1-111" fmla="*/ 1625600 w 5466080"/>
              <a:gd name="connsiteY1-112" fmla="*/ 1706880 h 3291840"/>
              <a:gd name="connsiteX2-113" fmla="*/ 2133600 w 5466080"/>
              <a:gd name="connsiteY2-114" fmla="*/ 1595120 h 3291840"/>
              <a:gd name="connsiteX3-115" fmla="*/ 2397760 w 5466080"/>
              <a:gd name="connsiteY3-116" fmla="*/ 0 h 3291840"/>
              <a:gd name="connsiteX4-117" fmla="*/ 2804160 w 5466080"/>
              <a:gd name="connsiteY4-118" fmla="*/ 3291840 h 3291840"/>
              <a:gd name="connsiteX5-119" fmla="*/ 3048000 w 5466080"/>
              <a:gd name="connsiteY5-120" fmla="*/ 1666240 h 3291840"/>
              <a:gd name="connsiteX6-121" fmla="*/ 3738880 w 5466080"/>
              <a:gd name="connsiteY6-122" fmla="*/ 1198880 h 3291840"/>
              <a:gd name="connsiteX7-123" fmla="*/ 4003040 w 5466080"/>
              <a:gd name="connsiteY7-124" fmla="*/ 1666240 h 3291840"/>
              <a:gd name="connsiteX8-125" fmla="*/ 5466080 w 5466080"/>
              <a:gd name="connsiteY8-126" fmla="*/ 1666240 h 3291840"/>
              <a:gd name="connsiteX0-127" fmla="*/ 0 w 5466080"/>
              <a:gd name="connsiteY0-128" fmla="*/ 1706880 h 3291840"/>
              <a:gd name="connsiteX1-129" fmla="*/ 1625600 w 5466080"/>
              <a:gd name="connsiteY1-130" fmla="*/ 1706880 h 3291840"/>
              <a:gd name="connsiteX2-131" fmla="*/ 2133600 w 5466080"/>
              <a:gd name="connsiteY2-132" fmla="*/ 1595120 h 3291840"/>
              <a:gd name="connsiteX3-133" fmla="*/ 2397760 w 5466080"/>
              <a:gd name="connsiteY3-134" fmla="*/ 0 h 3291840"/>
              <a:gd name="connsiteX4-135" fmla="*/ 2804160 w 5466080"/>
              <a:gd name="connsiteY4-136" fmla="*/ 3291840 h 3291840"/>
              <a:gd name="connsiteX5-137" fmla="*/ 3048000 w 5466080"/>
              <a:gd name="connsiteY5-138" fmla="*/ 1666240 h 3291840"/>
              <a:gd name="connsiteX6-139" fmla="*/ 3738880 w 5466080"/>
              <a:gd name="connsiteY6-140" fmla="*/ 1198880 h 3291840"/>
              <a:gd name="connsiteX7-141" fmla="*/ 4003040 w 5466080"/>
              <a:gd name="connsiteY7-142" fmla="*/ 1666240 h 3291840"/>
              <a:gd name="connsiteX8-143" fmla="*/ 5466080 w 5466080"/>
              <a:gd name="connsiteY8-144" fmla="*/ 1666240 h 3291840"/>
              <a:gd name="connsiteX0-145" fmla="*/ 0 w 5466080"/>
              <a:gd name="connsiteY0-146" fmla="*/ 1706880 h 3291840"/>
              <a:gd name="connsiteX1-147" fmla="*/ 1625600 w 5466080"/>
              <a:gd name="connsiteY1-148" fmla="*/ 1706880 h 3291840"/>
              <a:gd name="connsiteX2-149" fmla="*/ 2133600 w 5466080"/>
              <a:gd name="connsiteY2-150" fmla="*/ 1595120 h 3291840"/>
              <a:gd name="connsiteX3-151" fmla="*/ 2397760 w 5466080"/>
              <a:gd name="connsiteY3-152" fmla="*/ 0 h 3291840"/>
              <a:gd name="connsiteX4-153" fmla="*/ 2804160 w 5466080"/>
              <a:gd name="connsiteY4-154" fmla="*/ 3291840 h 3291840"/>
              <a:gd name="connsiteX5-155" fmla="*/ 3048000 w 5466080"/>
              <a:gd name="connsiteY5-156" fmla="*/ 1666240 h 3291840"/>
              <a:gd name="connsiteX6-157" fmla="*/ 3738880 w 5466080"/>
              <a:gd name="connsiteY6-158" fmla="*/ 1198880 h 3291840"/>
              <a:gd name="connsiteX7-159" fmla="*/ 4003040 w 5466080"/>
              <a:gd name="connsiteY7-160" fmla="*/ 1666240 h 3291840"/>
              <a:gd name="connsiteX8-161" fmla="*/ 5466080 w 5466080"/>
              <a:gd name="connsiteY8-162" fmla="*/ 1666240 h 3291840"/>
              <a:gd name="connsiteX0-163" fmla="*/ 0 w 5466080"/>
              <a:gd name="connsiteY0-164" fmla="*/ 1706880 h 3291840"/>
              <a:gd name="connsiteX1-165" fmla="*/ 1625600 w 5466080"/>
              <a:gd name="connsiteY1-166" fmla="*/ 1706880 h 3291840"/>
              <a:gd name="connsiteX2-167" fmla="*/ 2133600 w 5466080"/>
              <a:gd name="connsiteY2-168" fmla="*/ 1595120 h 3291840"/>
              <a:gd name="connsiteX3-169" fmla="*/ 2397760 w 5466080"/>
              <a:gd name="connsiteY3-170" fmla="*/ 0 h 3291840"/>
              <a:gd name="connsiteX4-171" fmla="*/ 2804160 w 5466080"/>
              <a:gd name="connsiteY4-172" fmla="*/ 3291840 h 3291840"/>
              <a:gd name="connsiteX5-173" fmla="*/ 3048000 w 5466080"/>
              <a:gd name="connsiteY5-174" fmla="*/ 1666240 h 3291840"/>
              <a:gd name="connsiteX6-175" fmla="*/ 3738880 w 5466080"/>
              <a:gd name="connsiteY6-176" fmla="*/ 1198880 h 3291840"/>
              <a:gd name="connsiteX7-177" fmla="*/ 4003040 w 5466080"/>
              <a:gd name="connsiteY7-178" fmla="*/ 1666240 h 3291840"/>
              <a:gd name="connsiteX8-179" fmla="*/ 5466080 w 5466080"/>
              <a:gd name="connsiteY8-180" fmla="*/ 1666240 h 3291840"/>
              <a:gd name="connsiteX0-181" fmla="*/ 0 w 5466080"/>
              <a:gd name="connsiteY0-182" fmla="*/ 1706880 h 3291840"/>
              <a:gd name="connsiteX1-183" fmla="*/ 1625600 w 5466080"/>
              <a:gd name="connsiteY1-184" fmla="*/ 1706880 h 3291840"/>
              <a:gd name="connsiteX2-185" fmla="*/ 2133600 w 5466080"/>
              <a:gd name="connsiteY2-186" fmla="*/ 1595120 h 3291840"/>
              <a:gd name="connsiteX3-187" fmla="*/ 2397760 w 5466080"/>
              <a:gd name="connsiteY3-188" fmla="*/ 0 h 3291840"/>
              <a:gd name="connsiteX4-189" fmla="*/ 2804160 w 5466080"/>
              <a:gd name="connsiteY4-190" fmla="*/ 3291840 h 3291840"/>
              <a:gd name="connsiteX5-191" fmla="*/ 3048000 w 5466080"/>
              <a:gd name="connsiteY5-192" fmla="*/ 1666240 h 3291840"/>
              <a:gd name="connsiteX6-193" fmla="*/ 3738880 w 5466080"/>
              <a:gd name="connsiteY6-194" fmla="*/ 1198880 h 3291840"/>
              <a:gd name="connsiteX7-195" fmla="*/ 4003040 w 5466080"/>
              <a:gd name="connsiteY7-196" fmla="*/ 1666240 h 3291840"/>
              <a:gd name="connsiteX8-197" fmla="*/ 5466080 w 5466080"/>
              <a:gd name="connsiteY8-198" fmla="*/ 1666240 h 3291840"/>
              <a:gd name="connsiteX0-199" fmla="*/ 0 w 5466080"/>
              <a:gd name="connsiteY0-200" fmla="*/ 1706880 h 3291840"/>
              <a:gd name="connsiteX1-201" fmla="*/ 1625600 w 5466080"/>
              <a:gd name="connsiteY1-202" fmla="*/ 1706880 h 3291840"/>
              <a:gd name="connsiteX2-203" fmla="*/ 2133600 w 5466080"/>
              <a:gd name="connsiteY2-204" fmla="*/ 1595120 h 3291840"/>
              <a:gd name="connsiteX3-205" fmla="*/ 2397760 w 5466080"/>
              <a:gd name="connsiteY3-206" fmla="*/ 0 h 3291840"/>
              <a:gd name="connsiteX4-207" fmla="*/ 2804160 w 5466080"/>
              <a:gd name="connsiteY4-208" fmla="*/ 3291840 h 3291840"/>
              <a:gd name="connsiteX5-209" fmla="*/ 3048000 w 5466080"/>
              <a:gd name="connsiteY5-210" fmla="*/ 1666240 h 3291840"/>
              <a:gd name="connsiteX6-211" fmla="*/ 3738880 w 5466080"/>
              <a:gd name="connsiteY6-212" fmla="*/ 1198880 h 3291840"/>
              <a:gd name="connsiteX7-213" fmla="*/ 4003040 w 5466080"/>
              <a:gd name="connsiteY7-214" fmla="*/ 1666240 h 3291840"/>
              <a:gd name="connsiteX8-215" fmla="*/ 5466080 w 5466080"/>
              <a:gd name="connsiteY8-216" fmla="*/ 1666240 h 3291840"/>
              <a:gd name="connsiteX0-217" fmla="*/ 0 w 5466080"/>
              <a:gd name="connsiteY0-218" fmla="*/ 1706880 h 3291840"/>
              <a:gd name="connsiteX1-219" fmla="*/ 1625600 w 5466080"/>
              <a:gd name="connsiteY1-220" fmla="*/ 1706880 h 3291840"/>
              <a:gd name="connsiteX2-221" fmla="*/ 2133600 w 5466080"/>
              <a:gd name="connsiteY2-222" fmla="*/ 1595120 h 3291840"/>
              <a:gd name="connsiteX3-223" fmla="*/ 2397760 w 5466080"/>
              <a:gd name="connsiteY3-224" fmla="*/ 0 h 3291840"/>
              <a:gd name="connsiteX4-225" fmla="*/ 2804160 w 5466080"/>
              <a:gd name="connsiteY4-226" fmla="*/ 3291840 h 3291840"/>
              <a:gd name="connsiteX5-227" fmla="*/ 3048000 w 5466080"/>
              <a:gd name="connsiteY5-228" fmla="*/ 1666240 h 3291840"/>
              <a:gd name="connsiteX6-229" fmla="*/ 3738880 w 5466080"/>
              <a:gd name="connsiteY6-230" fmla="*/ 1198880 h 3291840"/>
              <a:gd name="connsiteX7-231" fmla="*/ 4003040 w 5466080"/>
              <a:gd name="connsiteY7-232" fmla="*/ 1666240 h 3291840"/>
              <a:gd name="connsiteX8-233" fmla="*/ 5466080 w 5466080"/>
              <a:gd name="connsiteY8-234" fmla="*/ 1666240 h 3291840"/>
              <a:gd name="connsiteX0-235" fmla="*/ 0 w 5466080"/>
              <a:gd name="connsiteY0-236" fmla="*/ 1706880 h 3291840"/>
              <a:gd name="connsiteX1-237" fmla="*/ 1625600 w 5466080"/>
              <a:gd name="connsiteY1-238" fmla="*/ 1706880 h 3291840"/>
              <a:gd name="connsiteX2-239" fmla="*/ 2133600 w 5466080"/>
              <a:gd name="connsiteY2-240" fmla="*/ 1595120 h 3291840"/>
              <a:gd name="connsiteX3-241" fmla="*/ 2397760 w 5466080"/>
              <a:gd name="connsiteY3-242" fmla="*/ 0 h 3291840"/>
              <a:gd name="connsiteX4-243" fmla="*/ 2804160 w 5466080"/>
              <a:gd name="connsiteY4-244" fmla="*/ 3291840 h 3291840"/>
              <a:gd name="connsiteX5-245" fmla="*/ 3048000 w 5466080"/>
              <a:gd name="connsiteY5-246" fmla="*/ 1666240 h 3291840"/>
              <a:gd name="connsiteX6-247" fmla="*/ 3738880 w 5466080"/>
              <a:gd name="connsiteY6-248" fmla="*/ 1198880 h 3291840"/>
              <a:gd name="connsiteX7-249" fmla="*/ 4003040 w 5466080"/>
              <a:gd name="connsiteY7-250" fmla="*/ 1666240 h 3291840"/>
              <a:gd name="connsiteX8-251" fmla="*/ 5466080 w 5466080"/>
              <a:gd name="connsiteY8-252" fmla="*/ 1666240 h 3291840"/>
              <a:gd name="connsiteX0-253" fmla="*/ 0 w 5466080"/>
              <a:gd name="connsiteY0-254" fmla="*/ 1706880 h 3291840"/>
              <a:gd name="connsiteX1-255" fmla="*/ 1625600 w 5466080"/>
              <a:gd name="connsiteY1-256" fmla="*/ 1706880 h 3291840"/>
              <a:gd name="connsiteX2-257" fmla="*/ 2133600 w 5466080"/>
              <a:gd name="connsiteY2-258" fmla="*/ 1595120 h 3291840"/>
              <a:gd name="connsiteX3-259" fmla="*/ 2397760 w 5466080"/>
              <a:gd name="connsiteY3-260" fmla="*/ 0 h 3291840"/>
              <a:gd name="connsiteX4-261" fmla="*/ 2804160 w 5466080"/>
              <a:gd name="connsiteY4-262" fmla="*/ 3291840 h 3291840"/>
              <a:gd name="connsiteX5-263" fmla="*/ 3048000 w 5466080"/>
              <a:gd name="connsiteY5-264" fmla="*/ 1666240 h 3291840"/>
              <a:gd name="connsiteX6-265" fmla="*/ 3738880 w 5466080"/>
              <a:gd name="connsiteY6-266" fmla="*/ 1198880 h 3291840"/>
              <a:gd name="connsiteX7-267" fmla="*/ 4003040 w 5466080"/>
              <a:gd name="connsiteY7-268" fmla="*/ 1666240 h 3291840"/>
              <a:gd name="connsiteX8-269" fmla="*/ 5466080 w 5466080"/>
              <a:gd name="connsiteY8-270" fmla="*/ 1666240 h 3291840"/>
              <a:gd name="connsiteX0-271" fmla="*/ 0 w 5466080"/>
              <a:gd name="connsiteY0-272" fmla="*/ 1706880 h 3291840"/>
              <a:gd name="connsiteX1-273" fmla="*/ 1625600 w 5466080"/>
              <a:gd name="connsiteY1-274" fmla="*/ 1706880 h 3291840"/>
              <a:gd name="connsiteX2-275" fmla="*/ 2133600 w 5466080"/>
              <a:gd name="connsiteY2-276" fmla="*/ 1595120 h 3291840"/>
              <a:gd name="connsiteX3-277" fmla="*/ 2397760 w 5466080"/>
              <a:gd name="connsiteY3-278" fmla="*/ 0 h 3291840"/>
              <a:gd name="connsiteX4-279" fmla="*/ 2804160 w 5466080"/>
              <a:gd name="connsiteY4-280" fmla="*/ 3291840 h 3291840"/>
              <a:gd name="connsiteX5-281" fmla="*/ 3048000 w 5466080"/>
              <a:gd name="connsiteY5-282" fmla="*/ 1666240 h 3291840"/>
              <a:gd name="connsiteX6-283" fmla="*/ 3738880 w 5466080"/>
              <a:gd name="connsiteY6-284" fmla="*/ 1198880 h 3291840"/>
              <a:gd name="connsiteX7-285" fmla="*/ 3964730 w 5466080"/>
              <a:gd name="connsiteY7-286" fmla="*/ 1558783 h 3291840"/>
              <a:gd name="connsiteX8-287" fmla="*/ 4003040 w 5466080"/>
              <a:gd name="connsiteY8-288" fmla="*/ 1666240 h 3291840"/>
              <a:gd name="connsiteX9" fmla="*/ 5466080 w 5466080"/>
              <a:gd name="connsiteY9" fmla="*/ 1666240 h 3291840"/>
              <a:gd name="connsiteX0-289" fmla="*/ 0 w 5466080"/>
              <a:gd name="connsiteY0-290" fmla="*/ 1706880 h 3291840"/>
              <a:gd name="connsiteX1-291" fmla="*/ 1625600 w 5466080"/>
              <a:gd name="connsiteY1-292" fmla="*/ 1706880 h 3291840"/>
              <a:gd name="connsiteX2-293" fmla="*/ 2133600 w 5466080"/>
              <a:gd name="connsiteY2-294" fmla="*/ 1595120 h 3291840"/>
              <a:gd name="connsiteX3-295" fmla="*/ 2397760 w 5466080"/>
              <a:gd name="connsiteY3-296" fmla="*/ 0 h 3291840"/>
              <a:gd name="connsiteX4-297" fmla="*/ 2804160 w 5466080"/>
              <a:gd name="connsiteY4-298" fmla="*/ 3291840 h 3291840"/>
              <a:gd name="connsiteX5-299" fmla="*/ 3048000 w 5466080"/>
              <a:gd name="connsiteY5-300" fmla="*/ 1666240 h 3291840"/>
              <a:gd name="connsiteX6-301" fmla="*/ 3738880 w 5466080"/>
              <a:gd name="connsiteY6-302" fmla="*/ 1198880 h 3291840"/>
              <a:gd name="connsiteX7-303" fmla="*/ 3867911 w 5466080"/>
              <a:gd name="connsiteY7-304" fmla="*/ 1582988 h 3291840"/>
              <a:gd name="connsiteX8-305" fmla="*/ 4003040 w 5466080"/>
              <a:gd name="connsiteY8-306" fmla="*/ 1666240 h 3291840"/>
              <a:gd name="connsiteX9-307" fmla="*/ 5466080 w 5466080"/>
              <a:gd name="connsiteY9-308" fmla="*/ 1666240 h 3291840"/>
              <a:gd name="connsiteX0-309" fmla="*/ 0 w 5466080"/>
              <a:gd name="connsiteY0-310" fmla="*/ 1706880 h 3291840"/>
              <a:gd name="connsiteX1-311" fmla="*/ 1625600 w 5466080"/>
              <a:gd name="connsiteY1-312" fmla="*/ 1706880 h 3291840"/>
              <a:gd name="connsiteX2-313" fmla="*/ 2133600 w 5466080"/>
              <a:gd name="connsiteY2-314" fmla="*/ 1595120 h 3291840"/>
              <a:gd name="connsiteX3-315" fmla="*/ 2397760 w 5466080"/>
              <a:gd name="connsiteY3-316" fmla="*/ 0 h 3291840"/>
              <a:gd name="connsiteX4-317" fmla="*/ 2804160 w 5466080"/>
              <a:gd name="connsiteY4-318" fmla="*/ 3291840 h 3291840"/>
              <a:gd name="connsiteX5-319" fmla="*/ 3048000 w 5466080"/>
              <a:gd name="connsiteY5-320" fmla="*/ 1666240 h 3291840"/>
              <a:gd name="connsiteX6-321" fmla="*/ 3738880 w 5466080"/>
              <a:gd name="connsiteY6-322" fmla="*/ 1198880 h 3291840"/>
              <a:gd name="connsiteX7-323" fmla="*/ 3867911 w 5466080"/>
              <a:gd name="connsiteY7-324" fmla="*/ 1582988 h 3291840"/>
              <a:gd name="connsiteX8-325" fmla="*/ 4003040 w 5466080"/>
              <a:gd name="connsiteY8-326" fmla="*/ 1666240 h 3291840"/>
              <a:gd name="connsiteX9-327" fmla="*/ 5466080 w 5466080"/>
              <a:gd name="connsiteY9-328" fmla="*/ 1666240 h 3291840"/>
              <a:gd name="connsiteX0-329" fmla="*/ 0 w 5466080"/>
              <a:gd name="connsiteY0-330" fmla="*/ 1706880 h 3291840"/>
              <a:gd name="connsiteX1-331" fmla="*/ 1625600 w 5466080"/>
              <a:gd name="connsiteY1-332" fmla="*/ 1706880 h 3291840"/>
              <a:gd name="connsiteX2-333" fmla="*/ 2133600 w 5466080"/>
              <a:gd name="connsiteY2-334" fmla="*/ 1595120 h 3291840"/>
              <a:gd name="connsiteX3-335" fmla="*/ 2397760 w 5466080"/>
              <a:gd name="connsiteY3-336" fmla="*/ 0 h 3291840"/>
              <a:gd name="connsiteX4-337" fmla="*/ 2804160 w 5466080"/>
              <a:gd name="connsiteY4-338" fmla="*/ 3291840 h 3291840"/>
              <a:gd name="connsiteX5-339" fmla="*/ 3048000 w 5466080"/>
              <a:gd name="connsiteY5-340" fmla="*/ 1666240 h 3291840"/>
              <a:gd name="connsiteX6-341" fmla="*/ 3738880 w 5466080"/>
              <a:gd name="connsiteY6-342" fmla="*/ 1198880 h 3291840"/>
              <a:gd name="connsiteX7-343" fmla="*/ 3867911 w 5466080"/>
              <a:gd name="connsiteY7-344" fmla="*/ 1582988 h 3291840"/>
              <a:gd name="connsiteX8-345" fmla="*/ 4003040 w 5466080"/>
              <a:gd name="connsiteY8-346" fmla="*/ 1666240 h 3291840"/>
              <a:gd name="connsiteX9-347" fmla="*/ 5466080 w 5466080"/>
              <a:gd name="connsiteY9-348" fmla="*/ 1666240 h 3291840"/>
              <a:gd name="connsiteX0-349" fmla="*/ 0 w 5466080"/>
              <a:gd name="connsiteY0-350" fmla="*/ 1706880 h 3291840"/>
              <a:gd name="connsiteX1-351" fmla="*/ 1625600 w 5466080"/>
              <a:gd name="connsiteY1-352" fmla="*/ 1706880 h 3291840"/>
              <a:gd name="connsiteX2-353" fmla="*/ 2133600 w 5466080"/>
              <a:gd name="connsiteY2-354" fmla="*/ 1595120 h 3291840"/>
              <a:gd name="connsiteX3-355" fmla="*/ 2397760 w 5466080"/>
              <a:gd name="connsiteY3-356" fmla="*/ 0 h 3291840"/>
              <a:gd name="connsiteX4-357" fmla="*/ 2804160 w 5466080"/>
              <a:gd name="connsiteY4-358" fmla="*/ 3291840 h 3291840"/>
              <a:gd name="connsiteX5-359" fmla="*/ 3048000 w 5466080"/>
              <a:gd name="connsiteY5-360" fmla="*/ 1666240 h 3291840"/>
              <a:gd name="connsiteX6-361" fmla="*/ 3738880 w 5466080"/>
              <a:gd name="connsiteY6-362" fmla="*/ 1198880 h 3291840"/>
              <a:gd name="connsiteX7-363" fmla="*/ 3867911 w 5466080"/>
              <a:gd name="connsiteY7-364" fmla="*/ 1582988 h 3291840"/>
              <a:gd name="connsiteX8-365" fmla="*/ 4003040 w 5466080"/>
              <a:gd name="connsiteY8-366" fmla="*/ 1666240 h 3291840"/>
              <a:gd name="connsiteX9-367" fmla="*/ 5466080 w 5466080"/>
              <a:gd name="connsiteY9-368" fmla="*/ 1666240 h 3291840"/>
              <a:gd name="connsiteX0-369" fmla="*/ 0 w 5466080"/>
              <a:gd name="connsiteY0-370" fmla="*/ 1706880 h 3291840"/>
              <a:gd name="connsiteX1-371" fmla="*/ 1625600 w 5466080"/>
              <a:gd name="connsiteY1-372" fmla="*/ 1706880 h 3291840"/>
              <a:gd name="connsiteX2-373" fmla="*/ 2133600 w 5466080"/>
              <a:gd name="connsiteY2-374" fmla="*/ 1595120 h 3291840"/>
              <a:gd name="connsiteX3-375" fmla="*/ 2397760 w 5466080"/>
              <a:gd name="connsiteY3-376" fmla="*/ 0 h 3291840"/>
              <a:gd name="connsiteX4-377" fmla="*/ 2804160 w 5466080"/>
              <a:gd name="connsiteY4-378" fmla="*/ 3291840 h 3291840"/>
              <a:gd name="connsiteX5-379" fmla="*/ 3048000 w 5466080"/>
              <a:gd name="connsiteY5-380" fmla="*/ 1666240 h 3291840"/>
              <a:gd name="connsiteX6-381" fmla="*/ 3738880 w 5466080"/>
              <a:gd name="connsiteY6-382" fmla="*/ 1198880 h 3291840"/>
              <a:gd name="connsiteX7-383" fmla="*/ 3867911 w 5466080"/>
              <a:gd name="connsiteY7-384" fmla="*/ 1582988 h 3291840"/>
              <a:gd name="connsiteX8-385" fmla="*/ 4003040 w 5466080"/>
              <a:gd name="connsiteY8-386" fmla="*/ 1666240 h 3291840"/>
              <a:gd name="connsiteX9-387" fmla="*/ 5466080 w 5466080"/>
              <a:gd name="connsiteY9-388" fmla="*/ 1666240 h 3291840"/>
              <a:gd name="connsiteX0-389" fmla="*/ 0 w 5466080"/>
              <a:gd name="connsiteY0-390" fmla="*/ 1706880 h 3291840"/>
              <a:gd name="connsiteX1-391" fmla="*/ 1625600 w 5466080"/>
              <a:gd name="connsiteY1-392" fmla="*/ 1706880 h 3291840"/>
              <a:gd name="connsiteX2-393" fmla="*/ 2133600 w 5466080"/>
              <a:gd name="connsiteY2-394" fmla="*/ 1595120 h 3291840"/>
              <a:gd name="connsiteX3-395" fmla="*/ 2397760 w 5466080"/>
              <a:gd name="connsiteY3-396" fmla="*/ 0 h 3291840"/>
              <a:gd name="connsiteX4-397" fmla="*/ 2804160 w 5466080"/>
              <a:gd name="connsiteY4-398" fmla="*/ 3291840 h 3291840"/>
              <a:gd name="connsiteX5-399" fmla="*/ 3048000 w 5466080"/>
              <a:gd name="connsiteY5-400" fmla="*/ 1666240 h 3291840"/>
              <a:gd name="connsiteX6-401" fmla="*/ 3661426 w 5466080"/>
              <a:gd name="connsiteY6-402" fmla="*/ 1198880 h 3291840"/>
              <a:gd name="connsiteX7-403" fmla="*/ 3867911 w 5466080"/>
              <a:gd name="connsiteY7-404" fmla="*/ 1582988 h 3291840"/>
              <a:gd name="connsiteX8-405" fmla="*/ 4003040 w 5466080"/>
              <a:gd name="connsiteY8-406" fmla="*/ 1666240 h 3291840"/>
              <a:gd name="connsiteX9-407" fmla="*/ 5466080 w 5466080"/>
              <a:gd name="connsiteY9-408" fmla="*/ 1666240 h 3291840"/>
              <a:gd name="connsiteX0-409" fmla="*/ 0 w 5466080"/>
              <a:gd name="connsiteY0-410" fmla="*/ 1706880 h 3291840"/>
              <a:gd name="connsiteX1-411" fmla="*/ 1625600 w 5466080"/>
              <a:gd name="connsiteY1-412" fmla="*/ 1706880 h 3291840"/>
              <a:gd name="connsiteX2-413" fmla="*/ 2133600 w 5466080"/>
              <a:gd name="connsiteY2-414" fmla="*/ 1595120 h 3291840"/>
              <a:gd name="connsiteX3-415" fmla="*/ 2397760 w 5466080"/>
              <a:gd name="connsiteY3-416" fmla="*/ 0 h 3291840"/>
              <a:gd name="connsiteX4-417" fmla="*/ 2804160 w 5466080"/>
              <a:gd name="connsiteY4-418" fmla="*/ 3291840 h 3291840"/>
              <a:gd name="connsiteX5-419" fmla="*/ 3048000 w 5466080"/>
              <a:gd name="connsiteY5-420" fmla="*/ 1666240 h 3291840"/>
              <a:gd name="connsiteX6-421" fmla="*/ 3661426 w 5466080"/>
              <a:gd name="connsiteY6-422" fmla="*/ 1198880 h 3291840"/>
              <a:gd name="connsiteX7-423" fmla="*/ 3867911 w 5466080"/>
              <a:gd name="connsiteY7-424" fmla="*/ 1582988 h 3291840"/>
              <a:gd name="connsiteX8-425" fmla="*/ 4003040 w 5466080"/>
              <a:gd name="connsiteY8-426" fmla="*/ 1666240 h 3291840"/>
              <a:gd name="connsiteX9-427" fmla="*/ 5466080 w 5466080"/>
              <a:gd name="connsiteY9-428" fmla="*/ 1666240 h 3291840"/>
              <a:gd name="connsiteX0-429" fmla="*/ 0 w 5466080"/>
              <a:gd name="connsiteY0-430" fmla="*/ 1706898 h 3291858"/>
              <a:gd name="connsiteX1-431" fmla="*/ 1625600 w 5466080"/>
              <a:gd name="connsiteY1-432" fmla="*/ 1706898 h 3291858"/>
              <a:gd name="connsiteX2-433" fmla="*/ 2133600 w 5466080"/>
              <a:gd name="connsiteY2-434" fmla="*/ 1595138 h 3291858"/>
              <a:gd name="connsiteX3-435" fmla="*/ 2397760 w 5466080"/>
              <a:gd name="connsiteY3-436" fmla="*/ 18 h 3291858"/>
              <a:gd name="connsiteX4-437" fmla="*/ 2804160 w 5466080"/>
              <a:gd name="connsiteY4-438" fmla="*/ 3291858 h 3291858"/>
              <a:gd name="connsiteX5-439" fmla="*/ 3048000 w 5466080"/>
              <a:gd name="connsiteY5-440" fmla="*/ 1666258 h 3291858"/>
              <a:gd name="connsiteX6-441" fmla="*/ 3661426 w 5466080"/>
              <a:gd name="connsiteY6-442" fmla="*/ 1198898 h 3291858"/>
              <a:gd name="connsiteX7-443" fmla="*/ 3867911 w 5466080"/>
              <a:gd name="connsiteY7-444" fmla="*/ 1583006 h 3291858"/>
              <a:gd name="connsiteX8-445" fmla="*/ 4003040 w 5466080"/>
              <a:gd name="connsiteY8-446" fmla="*/ 1666258 h 3291858"/>
              <a:gd name="connsiteX9-447" fmla="*/ 5466080 w 5466080"/>
              <a:gd name="connsiteY9-448" fmla="*/ 1666258 h 3291858"/>
              <a:gd name="connsiteX0-449" fmla="*/ 0 w 5466080"/>
              <a:gd name="connsiteY0-450" fmla="*/ 1706898 h 3291858"/>
              <a:gd name="connsiteX1-451" fmla="*/ 1625600 w 5466080"/>
              <a:gd name="connsiteY1-452" fmla="*/ 1706898 h 3291858"/>
              <a:gd name="connsiteX2-453" fmla="*/ 2133600 w 5466080"/>
              <a:gd name="connsiteY2-454" fmla="*/ 1595138 h 3291858"/>
              <a:gd name="connsiteX3-455" fmla="*/ 2397760 w 5466080"/>
              <a:gd name="connsiteY3-456" fmla="*/ 18 h 3291858"/>
              <a:gd name="connsiteX4-457" fmla="*/ 2804160 w 5466080"/>
              <a:gd name="connsiteY4-458" fmla="*/ 3291858 h 3291858"/>
              <a:gd name="connsiteX5-459" fmla="*/ 3048000 w 5466080"/>
              <a:gd name="connsiteY5-460" fmla="*/ 1666258 h 3291858"/>
              <a:gd name="connsiteX6-461" fmla="*/ 3661426 w 5466080"/>
              <a:gd name="connsiteY6-462" fmla="*/ 1198898 h 3291858"/>
              <a:gd name="connsiteX7-463" fmla="*/ 3867911 w 5466080"/>
              <a:gd name="connsiteY7-464" fmla="*/ 1583006 h 3291858"/>
              <a:gd name="connsiteX8-465" fmla="*/ 4003040 w 5466080"/>
              <a:gd name="connsiteY8-466" fmla="*/ 1666258 h 3291858"/>
              <a:gd name="connsiteX9-467" fmla="*/ 5466080 w 5466080"/>
              <a:gd name="connsiteY9-468" fmla="*/ 1666258 h 3291858"/>
              <a:gd name="connsiteX0-469" fmla="*/ 0 w 5466080"/>
              <a:gd name="connsiteY0-470" fmla="*/ 1706893 h 3291853"/>
              <a:gd name="connsiteX1-471" fmla="*/ 1625600 w 5466080"/>
              <a:gd name="connsiteY1-472" fmla="*/ 1706893 h 3291853"/>
              <a:gd name="connsiteX2-473" fmla="*/ 2133600 w 5466080"/>
              <a:gd name="connsiteY2-474" fmla="*/ 1595133 h 3291853"/>
              <a:gd name="connsiteX3-475" fmla="*/ 2397760 w 5466080"/>
              <a:gd name="connsiteY3-476" fmla="*/ 13 h 3291853"/>
              <a:gd name="connsiteX4-477" fmla="*/ 2804160 w 5466080"/>
              <a:gd name="connsiteY4-478" fmla="*/ 3291853 h 3291853"/>
              <a:gd name="connsiteX5-479" fmla="*/ 3048000 w 5466080"/>
              <a:gd name="connsiteY5-480" fmla="*/ 1666253 h 3291853"/>
              <a:gd name="connsiteX6-481" fmla="*/ 3661426 w 5466080"/>
              <a:gd name="connsiteY6-482" fmla="*/ 1198893 h 3291853"/>
              <a:gd name="connsiteX7-483" fmla="*/ 3867911 w 5466080"/>
              <a:gd name="connsiteY7-484" fmla="*/ 1583001 h 3291853"/>
              <a:gd name="connsiteX8-485" fmla="*/ 4003040 w 5466080"/>
              <a:gd name="connsiteY8-486" fmla="*/ 1666253 h 3291853"/>
              <a:gd name="connsiteX9-487" fmla="*/ 5466080 w 5466080"/>
              <a:gd name="connsiteY9-488" fmla="*/ 1666253 h 3291853"/>
              <a:gd name="connsiteX0-489" fmla="*/ 0 w 5466080"/>
              <a:gd name="connsiteY0-490" fmla="*/ 1706894 h 3291854"/>
              <a:gd name="connsiteX1-491" fmla="*/ 1625600 w 5466080"/>
              <a:gd name="connsiteY1-492" fmla="*/ 1706894 h 3291854"/>
              <a:gd name="connsiteX2-493" fmla="*/ 1786475 w 5466080"/>
              <a:gd name="connsiteY2-494" fmla="*/ 1425187 h 3291854"/>
              <a:gd name="connsiteX3-495" fmla="*/ 2133600 w 5466080"/>
              <a:gd name="connsiteY3-496" fmla="*/ 1595134 h 3291854"/>
              <a:gd name="connsiteX4-497" fmla="*/ 2397760 w 5466080"/>
              <a:gd name="connsiteY4-498" fmla="*/ 14 h 3291854"/>
              <a:gd name="connsiteX5-499" fmla="*/ 2804160 w 5466080"/>
              <a:gd name="connsiteY5-500" fmla="*/ 3291854 h 3291854"/>
              <a:gd name="connsiteX6-501" fmla="*/ 3048000 w 5466080"/>
              <a:gd name="connsiteY6-502" fmla="*/ 1666254 h 3291854"/>
              <a:gd name="connsiteX7-503" fmla="*/ 3661426 w 5466080"/>
              <a:gd name="connsiteY7-504" fmla="*/ 1198894 h 3291854"/>
              <a:gd name="connsiteX8-505" fmla="*/ 3867911 w 5466080"/>
              <a:gd name="connsiteY8-506" fmla="*/ 1583002 h 3291854"/>
              <a:gd name="connsiteX9-507" fmla="*/ 4003040 w 5466080"/>
              <a:gd name="connsiteY9-508" fmla="*/ 1666254 h 3291854"/>
              <a:gd name="connsiteX10" fmla="*/ 5466080 w 5466080"/>
              <a:gd name="connsiteY10" fmla="*/ 1666254 h 3291854"/>
              <a:gd name="connsiteX0-509" fmla="*/ 0 w 5466080"/>
              <a:gd name="connsiteY0-510" fmla="*/ 1706894 h 3291854"/>
              <a:gd name="connsiteX1-511" fmla="*/ 1625600 w 5466080"/>
              <a:gd name="connsiteY1-512" fmla="*/ 1706894 h 3291854"/>
              <a:gd name="connsiteX2-513" fmla="*/ 1786475 w 5466080"/>
              <a:gd name="connsiteY2-514" fmla="*/ 1425187 h 3291854"/>
              <a:gd name="connsiteX3-515" fmla="*/ 2133600 w 5466080"/>
              <a:gd name="connsiteY3-516" fmla="*/ 1595134 h 3291854"/>
              <a:gd name="connsiteX4-517" fmla="*/ 2397760 w 5466080"/>
              <a:gd name="connsiteY4-518" fmla="*/ 14 h 3291854"/>
              <a:gd name="connsiteX5-519" fmla="*/ 2804160 w 5466080"/>
              <a:gd name="connsiteY5-520" fmla="*/ 3291854 h 3291854"/>
              <a:gd name="connsiteX6-521" fmla="*/ 3048000 w 5466080"/>
              <a:gd name="connsiteY6-522" fmla="*/ 1666254 h 3291854"/>
              <a:gd name="connsiteX7-523" fmla="*/ 3661426 w 5466080"/>
              <a:gd name="connsiteY7-524" fmla="*/ 1198894 h 3291854"/>
              <a:gd name="connsiteX8-525" fmla="*/ 3867911 w 5466080"/>
              <a:gd name="connsiteY8-526" fmla="*/ 1583002 h 3291854"/>
              <a:gd name="connsiteX9-527" fmla="*/ 4003040 w 5466080"/>
              <a:gd name="connsiteY9-528" fmla="*/ 1666254 h 3291854"/>
              <a:gd name="connsiteX10-529" fmla="*/ 5466080 w 5466080"/>
              <a:gd name="connsiteY10-530" fmla="*/ 1666254 h 3291854"/>
              <a:gd name="connsiteX0-531" fmla="*/ 0 w 5466080"/>
              <a:gd name="connsiteY0-532" fmla="*/ 1706894 h 3291854"/>
              <a:gd name="connsiteX1-533" fmla="*/ 1625600 w 5466080"/>
              <a:gd name="connsiteY1-534" fmla="*/ 1706894 h 3291854"/>
              <a:gd name="connsiteX2-535" fmla="*/ 1786475 w 5466080"/>
              <a:gd name="connsiteY2-536" fmla="*/ 1425187 h 3291854"/>
              <a:gd name="connsiteX3-537" fmla="*/ 2133600 w 5466080"/>
              <a:gd name="connsiteY3-538" fmla="*/ 1595134 h 3291854"/>
              <a:gd name="connsiteX4-539" fmla="*/ 2397760 w 5466080"/>
              <a:gd name="connsiteY4-540" fmla="*/ 14 h 3291854"/>
              <a:gd name="connsiteX5-541" fmla="*/ 2804160 w 5466080"/>
              <a:gd name="connsiteY5-542" fmla="*/ 3291854 h 3291854"/>
              <a:gd name="connsiteX6-543" fmla="*/ 3048000 w 5466080"/>
              <a:gd name="connsiteY6-544" fmla="*/ 1666254 h 3291854"/>
              <a:gd name="connsiteX7-545" fmla="*/ 3364972 w 5466080"/>
              <a:gd name="connsiteY7-546" fmla="*/ 1936392 h 3291854"/>
              <a:gd name="connsiteX8-547" fmla="*/ 3661426 w 5466080"/>
              <a:gd name="connsiteY8-548" fmla="*/ 1198894 h 3291854"/>
              <a:gd name="connsiteX9-549" fmla="*/ 3867911 w 5466080"/>
              <a:gd name="connsiteY9-550" fmla="*/ 1583002 h 3291854"/>
              <a:gd name="connsiteX10-551" fmla="*/ 4003040 w 5466080"/>
              <a:gd name="connsiteY10-552" fmla="*/ 1666254 h 3291854"/>
              <a:gd name="connsiteX11" fmla="*/ 5466080 w 5466080"/>
              <a:gd name="connsiteY11" fmla="*/ 1666254 h 3291854"/>
              <a:gd name="connsiteX0-553" fmla="*/ 0 w 5466080"/>
              <a:gd name="connsiteY0-554" fmla="*/ 1706894 h 3291854"/>
              <a:gd name="connsiteX1-555" fmla="*/ 1625600 w 5466080"/>
              <a:gd name="connsiteY1-556" fmla="*/ 1706894 h 3291854"/>
              <a:gd name="connsiteX2-557" fmla="*/ 1673154 w 5466080"/>
              <a:gd name="connsiteY2-558" fmla="*/ 1655617 h 3291854"/>
              <a:gd name="connsiteX3-559" fmla="*/ 1786475 w 5466080"/>
              <a:gd name="connsiteY3-560" fmla="*/ 1425187 h 3291854"/>
              <a:gd name="connsiteX4-561" fmla="*/ 2133600 w 5466080"/>
              <a:gd name="connsiteY4-562" fmla="*/ 1595134 h 3291854"/>
              <a:gd name="connsiteX5-563" fmla="*/ 2397760 w 5466080"/>
              <a:gd name="connsiteY5-564" fmla="*/ 14 h 3291854"/>
              <a:gd name="connsiteX6-565" fmla="*/ 2804160 w 5466080"/>
              <a:gd name="connsiteY6-566" fmla="*/ 3291854 h 3291854"/>
              <a:gd name="connsiteX7-567" fmla="*/ 3048000 w 5466080"/>
              <a:gd name="connsiteY7-568" fmla="*/ 1666254 h 3291854"/>
              <a:gd name="connsiteX8-569" fmla="*/ 3364972 w 5466080"/>
              <a:gd name="connsiteY8-570" fmla="*/ 1936392 h 3291854"/>
              <a:gd name="connsiteX9-571" fmla="*/ 3661426 w 5466080"/>
              <a:gd name="connsiteY9-572" fmla="*/ 1198894 h 3291854"/>
              <a:gd name="connsiteX10-573" fmla="*/ 3867911 w 5466080"/>
              <a:gd name="connsiteY10-574" fmla="*/ 1583002 h 3291854"/>
              <a:gd name="connsiteX11-575" fmla="*/ 4003040 w 5466080"/>
              <a:gd name="connsiteY11-576" fmla="*/ 1666254 h 3291854"/>
              <a:gd name="connsiteX12" fmla="*/ 5466080 w 5466080"/>
              <a:gd name="connsiteY12" fmla="*/ 1666254 h 3291854"/>
              <a:gd name="connsiteX0-577" fmla="*/ 0 w 5466080"/>
              <a:gd name="connsiteY0-578" fmla="*/ 1706894 h 3291854"/>
              <a:gd name="connsiteX1-579" fmla="*/ 1625600 w 5466080"/>
              <a:gd name="connsiteY1-580" fmla="*/ 1706894 h 3291854"/>
              <a:gd name="connsiteX2-581" fmla="*/ 1686486 w 5466080"/>
              <a:gd name="connsiteY2-582" fmla="*/ 1660458 h 3291854"/>
              <a:gd name="connsiteX3-583" fmla="*/ 1786475 w 5466080"/>
              <a:gd name="connsiteY3-584" fmla="*/ 1425187 h 3291854"/>
              <a:gd name="connsiteX4-585" fmla="*/ 2133600 w 5466080"/>
              <a:gd name="connsiteY4-586" fmla="*/ 1595134 h 3291854"/>
              <a:gd name="connsiteX5-587" fmla="*/ 2397760 w 5466080"/>
              <a:gd name="connsiteY5-588" fmla="*/ 14 h 3291854"/>
              <a:gd name="connsiteX6-589" fmla="*/ 2804160 w 5466080"/>
              <a:gd name="connsiteY6-590" fmla="*/ 3291854 h 3291854"/>
              <a:gd name="connsiteX7-591" fmla="*/ 3048000 w 5466080"/>
              <a:gd name="connsiteY7-592" fmla="*/ 1666254 h 3291854"/>
              <a:gd name="connsiteX8-593" fmla="*/ 3364972 w 5466080"/>
              <a:gd name="connsiteY8-594" fmla="*/ 1936392 h 3291854"/>
              <a:gd name="connsiteX9-595" fmla="*/ 3661426 w 5466080"/>
              <a:gd name="connsiteY9-596" fmla="*/ 1198894 h 3291854"/>
              <a:gd name="connsiteX10-597" fmla="*/ 3867911 w 5466080"/>
              <a:gd name="connsiteY10-598" fmla="*/ 1583002 h 3291854"/>
              <a:gd name="connsiteX11-599" fmla="*/ 4003040 w 5466080"/>
              <a:gd name="connsiteY11-600" fmla="*/ 1666254 h 3291854"/>
              <a:gd name="connsiteX12-601" fmla="*/ 5466080 w 5466080"/>
              <a:gd name="connsiteY12-602" fmla="*/ 1666254 h 3291854"/>
              <a:gd name="connsiteX0-603" fmla="*/ 0 w 5466080"/>
              <a:gd name="connsiteY0-604" fmla="*/ 1706894 h 3291854"/>
              <a:gd name="connsiteX1-605" fmla="*/ 1625600 w 5466080"/>
              <a:gd name="connsiteY1-606" fmla="*/ 1706894 h 3291854"/>
              <a:gd name="connsiteX2-607" fmla="*/ 1686486 w 5466080"/>
              <a:gd name="connsiteY2-608" fmla="*/ 1660458 h 3291854"/>
              <a:gd name="connsiteX3-609" fmla="*/ 1786475 w 5466080"/>
              <a:gd name="connsiteY3-610" fmla="*/ 1425187 h 3291854"/>
              <a:gd name="connsiteX4-611" fmla="*/ 2133600 w 5466080"/>
              <a:gd name="connsiteY4-612" fmla="*/ 1595134 h 3291854"/>
              <a:gd name="connsiteX5-613" fmla="*/ 2397760 w 5466080"/>
              <a:gd name="connsiteY5-614" fmla="*/ 14 h 3291854"/>
              <a:gd name="connsiteX6-615" fmla="*/ 2804160 w 5466080"/>
              <a:gd name="connsiteY6-616" fmla="*/ 3291854 h 3291854"/>
              <a:gd name="connsiteX7-617" fmla="*/ 3048000 w 5466080"/>
              <a:gd name="connsiteY7-618" fmla="*/ 1666254 h 3291854"/>
              <a:gd name="connsiteX8-619" fmla="*/ 3364972 w 5466080"/>
              <a:gd name="connsiteY8-620" fmla="*/ 1936392 h 3291854"/>
              <a:gd name="connsiteX9-621" fmla="*/ 3661426 w 5466080"/>
              <a:gd name="connsiteY9-622" fmla="*/ 1198894 h 3291854"/>
              <a:gd name="connsiteX10-623" fmla="*/ 3867911 w 5466080"/>
              <a:gd name="connsiteY10-624" fmla="*/ 1583002 h 3291854"/>
              <a:gd name="connsiteX11-625" fmla="*/ 4003040 w 5466080"/>
              <a:gd name="connsiteY11-626" fmla="*/ 1666254 h 3291854"/>
              <a:gd name="connsiteX12-627" fmla="*/ 5466080 w 5466080"/>
              <a:gd name="connsiteY12-628" fmla="*/ 1666254 h 3291854"/>
              <a:gd name="connsiteX0-629" fmla="*/ 0 w 5466080"/>
              <a:gd name="connsiteY0-630" fmla="*/ 1706894 h 3291854"/>
              <a:gd name="connsiteX1-631" fmla="*/ 1625600 w 5466080"/>
              <a:gd name="connsiteY1-632" fmla="*/ 1706894 h 3291854"/>
              <a:gd name="connsiteX2-633" fmla="*/ 1686486 w 5466080"/>
              <a:gd name="connsiteY2-634" fmla="*/ 1660458 h 3291854"/>
              <a:gd name="connsiteX3-635" fmla="*/ 1786475 w 5466080"/>
              <a:gd name="connsiteY3-636" fmla="*/ 1425187 h 3291854"/>
              <a:gd name="connsiteX4-637" fmla="*/ 2133600 w 5466080"/>
              <a:gd name="connsiteY4-638" fmla="*/ 1595134 h 3291854"/>
              <a:gd name="connsiteX5-639" fmla="*/ 2397760 w 5466080"/>
              <a:gd name="connsiteY5-640" fmla="*/ 14 h 3291854"/>
              <a:gd name="connsiteX6-641" fmla="*/ 2804160 w 5466080"/>
              <a:gd name="connsiteY6-642" fmla="*/ 3291854 h 3291854"/>
              <a:gd name="connsiteX7-643" fmla="*/ 3048000 w 5466080"/>
              <a:gd name="connsiteY7-644" fmla="*/ 1666254 h 3291854"/>
              <a:gd name="connsiteX8-645" fmla="*/ 3364972 w 5466080"/>
              <a:gd name="connsiteY8-646" fmla="*/ 1936392 h 3291854"/>
              <a:gd name="connsiteX9-647" fmla="*/ 3661426 w 5466080"/>
              <a:gd name="connsiteY9-648" fmla="*/ 1198894 h 3291854"/>
              <a:gd name="connsiteX10-649" fmla="*/ 3867911 w 5466080"/>
              <a:gd name="connsiteY10-650" fmla="*/ 1583002 h 3291854"/>
              <a:gd name="connsiteX11-651" fmla="*/ 4003040 w 5466080"/>
              <a:gd name="connsiteY11-652" fmla="*/ 1666254 h 3291854"/>
              <a:gd name="connsiteX12-653" fmla="*/ 5466080 w 5466080"/>
              <a:gd name="connsiteY12-654" fmla="*/ 1666254 h 3291854"/>
              <a:gd name="connsiteX0-655" fmla="*/ 0 w 5466080"/>
              <a:gd name="connsiteY0-656" fmla="*/ 1706894 h 3291854"/>
              <a:gd name="connsiteX1-657" fmla="*/ 1625600 w 5466080"/>
              <a:gd name="connsiteY1-658" fmla="*/ 1706894 h 3291854"/>
              <a:gd name="connsiteX2-659" fmla="*/ 1686486 w 5466080"/>
              <a:gd name="connsiteY2-660" fmla="*/ 1660458 h 3291854"/>
              <a:gd name="connsiteX3-661" fmla="*/ 1786475 w 5466080"/>
              <a:gd name="connsiteY3-662" fmla="*/ 1425187 h 3291854"/>
              <a:gd name="connsiteX4-663" fmla="*/ 2133600 w 5466080"/>
              <a:gd name="connsiteY4-664" fmla="*/ 1595134 h 3291854"/>
              <a:gd name="connsiteX5-665" fmla="*/ 2397760 w 5466080"/>
              <a:gd name="connsiteY5-666" fmla="*/ 14 h 3291854"/>
              <a:gd name="connsiteX6-667" fmla="*/ 2804160 w 5466080"/>
              <a:gd name="connsiteY6-668" fmla="*/ 3291854 h 3291854"/>
              <a:gd name="connsiteX7-669" fmla="*/ 3048000 w 5466080"/>
              <a:gd name="connsiteY7-670" fmla="*/ 1666254 h 3291854"/>
              <a:gd name="connsiteX8-671" fmla="*/ 3364972 w 5466080"/>
              <a:gd name="connsiteY8-672" fmla="*/ 1936392 h 3291854"/>
              <a:gd name="connsiteX9-673" fmla="*/ 3661426 w 5466080"/>
              <a:gd name="connsiteY9-674" fmla="*/ 1198894 h 3291854"/>
              <a:gd name="connsiteX10-675" fmla="*/ 3867911 w 5466080"/>
              <a:gd name="connsiteY10-676" fmla="*/ 1583002 h 3291854"/>
              <a:gd name="connsiteX11-677" fmla="*/ 4003040 w 5466080"/>
              <a:gd name="connsiteY11-678" fmla="*/ 1666254 h 3291854"/>
              <a:gd name="connsiteX12-679" fmla="*/ 5466080 w 5466080"/>
              <a:gd name="connsiteY12-680" fmla="*/ 1666254 h 3291854"/>
              <a:gd name="connsiteX0-681" fmla="*/ 0 w 5466080"/>
              <a:gd name="connsiteY0-682" fmla="*/ 1706894 h 3291854"/>
              <a:gd name="connsiteX1-683" fmla="*/ 1625600 w 5466080"/>
              <a:gd name="connsiteY1-684" fmla="*/ 1706894 h 3291854"/>
              <a:gd name="connsiteX2-685" fmla="*/ 1686486 w 5466080"/>
              <a:gd name="connsiteY2-686" fmla="*/ 1660458 h 3291854"/>
              <a:gd name="connsiteX3-687" fmla="*/ 1786475 w 5466080"/>
              <a:gd name="connsiteY3-688" fmla="*/ 1425187 h 3291854"/>
              <a:gd name="connsiteX4-689" fmla="*/ 2133600 w 5466080"/>
              <a:gd name="connsiteY4-690" fmla="*/ 1595134 h 3291854"/>
              <a:gd name="connsiteX5-691" fmla="*/ 2397760 w 5466080"/>
              <a:gd name="connsiteY5-692" fmla="*/ 14 h 3291854"/>
              <a:gd name="connsiteX6-693" fmla="*/ 2804160 w 5466080"/>
              <a:gd name="connsiteY6-694" fmla="*/ 3291854 h 3291854"/>
              <a:gd name="connsiteX7-695" fmla="*/ 3048000 w 5466080"/>
              <a:gd name="connsiteY7-696" fmla="*/ 1666254 h 3291854"/>
              <a:gd name="connsiteX8-697" fmla="*/ 3364972 w 5466080"/>
              <a:gd name="connsiteY8-698" fmla="*/ 1936392 h 3291854"/>
              <a:gd name="connsiteX9-699" fmla="*/ 3661426 w 5466080"/>
              <a:gd name="connsiteY9-700" fmla="*/ 1198894 h 3291854"/>
              <a:gd name="connsiteX10-701" fmla="*/ 3867911 w 5466080"/>
              <a:gd name="connsiteY10-702" fmla="*/ 1583002 h 3291854"/>
              <a:gd name="connsiteX11-703" fmla="*/ 4003040 w 5466080"/>
              <a:gd name="connsiteY11-704" fmla="*/ 1666254 h 3291854"/>
              <a:gd name="connsiteX12-705" fmla="*/ 5466080 w 5466080"/>
              <a:gd name="connsiteY12-706" fmla="*/ 1666254 h 3291854"/>
              <a:gd name="connsiteX0-707" fmla="*/ 0 w 7752501"/>
              <a:gd name="connsiteY0-708" fmla="*/ 1704474 h 3291854"/>
              <a:gd name="connsiteX1-709" fmla="*/ 3912021 w 7752501"/>
              <a:gd name="connsiteY1-710" fmla="*/ 1706894 h 3291854"/>
              <a:gd name="connsiteX2-711" fmla="*/ 3972907 w 7752501"/>
              <a:gd name="connsiteY2-712" fmla="*/ 1660458 h 3291854"/>
              <a:gd name="connsiteX3-713" fmla="*/ 4072896 w 7752501"/>
              <a:gd name="connsiteY3-714" fmla="*/ 1425187 h 3291854"/>
              <a:gd name="connsiteX4-715" fmla="*/ 4420021 w 7752501"/>
              <a:gd name="connsiteY4-716" fmla="*/ 1595134 h 3291854"/>
              <a:gd name="connsiteX5-717" fmla="*/ 4684181 w 7752501"/>
              <a:gd name="connsiteY5-718" fmla="*/ 14 h 3291854"/>
              <a:gd name="connsiteX6-719" fmla="*/ 5090581 w 7752501"/>
              <a:gd name="connsiteY6-720" fmla="*/ 3291854 h 3291854"/>
              <a:gd name="connsiteX7-721" fmla="*/ 5334421 w 7752501"/>
              <a:gd name="connsiteY7-722" fmla="*/ 1666254 h 3291854"/>
              <a:gd name="connsiteX8-723" fmla="*/ 5651393 w 7752501"/>
              <a:gd name="connsiteY8-724" fmla="*/ 1936392 h 3291854"/>
              <a:gd name="connsiteX9-725" fmla="*/ 5947847 w 7752501"/>
              <a:gd name="connsiteY9-726" fmla="*/ 1198894 h 3291854"/>
              <a:gd name="connsiteX10-727" fmla="*/ 6154332 w 7752501"/>
              <a:gd name="connsiteY10-728" fmla="*/ 1583002 h 3291854"/>
              <a:gd name="connsiteX11-729" fmla="*/ 6289461 w 7752501"/>
              <a:gd name="connsiteY11-730" fmla="*/ 1666254 h 3291854"/>
              <a:gd name="connsiteX12-731" fmla="*/ 7752501 w 7752501"/>
              <a:gd name="connsiteY12-732" fmla="*/ 1666254 h 3291854"/>
              <a:gd name="connsiteX0-733" fmla="*/ 0 w 7752501"/>
              <a:gd name="connsiteY0-734" fmla="*/ 1704474 h 3291854"/>
              <a:gd name="connsiteX1-735" fmla="*/ 3912021 w 7752501"/>
              <a:gd name="connsiteY1-736" fmla="*/ 1706894 h 3291854"/>
              <a:gd name="connsiteX2-737" fmla="*/ 3972907 w 7752501"/>
              <a:gd name="connsiteY2-738" fmla="*/ 1660458 h 3291854"/>
              <a:gd name="connsiteX3-739" fmla="*/ 4072896 w 7752501"/>
              <a:gd name="connsiteY3-740" fmla="*/ 1425187 h 3291854"/>
              <a:gd name="connsiteX4-741" fmla="*/ 4420021 w 7752501"/>
              <a:gd name="connsiteY4-742" fmla="*/ 1595134 h 3291854"/>
              <a:gd name="connsiteX5-743" fmla="*/ 4684181 w 7752501"/>
              <a:gd name="connsiteY5-744" fmla="*/ 14 h 3291854"/>
              <a:gd name="connsiteX6-745" fmla="*/ 5090581 w 7752501"/>
              <a:gd name="connsiteY6-746" fmla="*/ 3291854 h 3291854"/>
              <a:gd name="connsiteX7-747" fmla="*/ 5334421 w 7752501"/>
              <a:gd name="connsiteY7-748" fmla="*/ 1666254 h 3291854"/>
              <a:gd name="connsiteX8-749" fmla="*/ 5651393 w 7752501"/>
              <a:gd name="connsiteY8-750" fmla="*/ 1936392 h 3291854"/>
              <a:gd name="connsiteX9-751" fmla="*/ 5947847 w 7752501"/>
              <a:gd name="connsiteY9-752" fmla="*/ 1198894 h 3291854"/>
              <a:gd name="connsiteX10-753" fmla="*/ 6154332 w 7752501"/>
              <a:gd name="connsiteY10-754" fmla="*/ 1583002 h 3291854"/>
              <a:gd name="connsiteX11-755" fmla="*/ 6289461 w 7752501"/>
              <a:gd name="connsiteY11-756" fmla="*/ 1666254 h 3291854"/>
              <a:gd name="connsiteX12-757" fmla="*/ 7752501 w 7752501"/>
              <a:gd name="connsiteY12-758" fmla="*/ 1666254 h 3291854"/>
              <a:gd name="connsiteX0-759" fmla="*/ 0 w 7752501"/>
              <a:gd name="connsiteY0-760" fmla="*/ 1704474 h 3291854"/>
              <a:gd name="connsiteX1-761" fmla="*/ 1550500 w 7752501"/>
              <a:gd name="connsiteY1-762" fmla="*/ 1706208 h 3291854"/>
              <a:gd name="connsiteX2-763" fmla="*/ 3912021 w 7752501"/>
              <a:gd name="connsiteY2-764" fmla="*/ 1706894 h 3291854"/>
              <a:gd name="connsiteX3-765" fmla="*/ 3972907 w 7752501"/>
              <a:gd name="connsiteY3-766" fmla="*/ 1660458 h 3291854"/>
              <a:gd name="connsiteX4-767" fmla="*/ 4072896 w 7752501"/>
              <a:gd name="connsiteY4-768" fmla="*/ 1425187 h 3291854"/>
              <a:gd name="connsiteX5-769" fmla="*/ 4420021 w 7752501"/>
              <a:gd name="connsiteY5-770" fmla="*/ 1595134 h 3291854"/>
              <a:gd name="connsiteX6-771" fmla="*/ 4684181 w 7752501"/>
              <a:gd name="connsiteY6-772" fmla="*/ 14 h 3291854"/>
              <a:gd name="connsiteX7-773" fmla="*/ 5090581 w 7752501"/>
              <a:gd name="connsiteY7-774" fmla="*/ 3291854 h 3291854"/>
              <a:gd name="connsiteX8-775" fmla="*/ 5334421 w 7752501"/>
              <a:gd name="connsiteY8-776" fmla="*/ 1666254 h 3291854"/>
              <a:gd name="connsiteX9-777" fmla="*/ 5651393 w 7752501"/>
              <a:gd name="connsiteY9-778" fmla="*/ 1936392 h 3291854"/>
              <a:gd name="connsiteX10-779" fmla="*/ 5947847 w 7752501"/>
              <a:gd name="connsiteY10-780" fmla="*/ 1198894 h 3291854"/>
              <a:gd name="connsiteX11-781" fmla="*/ 6154332 w 7752501"/>
              <a:gd name="connsiteY11-782" fmla="*/ 1583002 h 3291854"/>
              <a:gd name="connsiteX12-783" fmla="*/ 6289461 w 7752501"/>
              <a:gd name="connsiteY12-784" fmla="*/ 1666254 h 3291854"/>
              <a:gd name="connsiteX13" fmla="*/ 7752501 w 7752501"/>
              <a:gd name="connsiteY13" fmla="*/ 1666254 h 3291854"/>
              <a:gd name="connsiteX0-785" fmla="*/ 0 w 7752501"/>
              <a:gd name="connsiteY0-786" fmla="*/ 1704474 h 3291854"/>
              <a:gd name="connsiteX1-787" fmla="*/ 195979 w 7752501"/>
              <a:gd name="connsiteY1-788" fmla="*/ 1961810 h 3291854"/>
              <a:gd name="connsiteX2-789" fmla="*/ 1550500 w 7752501"/>
              <a:gd name="connsiteY2-790" fmla="*/ 1706208 h 3291854"/>
              <a:gd name="connsiteX3-791" fmla="*/ 3912021 w 7752501"/>
              <a:gd name="connsiteY3-792" fmla="*/ 1706894 h 3291854"/>
              <a:gd name="connsiteX4-793" fmla="*/ 3972907 w 7752501"/>
              <a:gd name="connsiteY4-794" fmla="*/ 1660458 h 3291854"/>
              <a:gd name="connsiteX5-795" fmla="*/ 4072896 w 7752501"/>
              <a:gd name="connsiteY5-796" fmla="*/ 1425187 h 3291854"/>
              <a:gd name="connsiteX6-797" fmla="*/ 4420021 w 7752501"/>
              <a:gd name="connsiteY6-798" fmla="*/ 1595134 h 3291854"/>
              <a:gd name="connsiteX7-799" fmla="*/ 4684181 w 7752501"/>
              <a:gd name="connsiteY7-800" fmla="*/ 14 h 3291854"/>
              <a:gd name="connsiteX8-801" fmla="*/ 5090581 w 7752501"/>
              <a:gd name="connsiteY8-802" fmla="*/ 3291854 h 3291854"/>
              <a:gd name="connsiteX9-803" fmla="*/ 5334421 w 7752501"/>
              <a:gd name="connsiteY9-804" fmla="*/ 1666254 h 3291854"/>
              <a:gd name="connsiteX10-805" fmla="*/ 5651393 w 7752501"/>
              <a:gd name="connsiteY10-806" fmla="*/ 1936392 h 3291854"/>
              <a:gd name="connsiteX11-807" fmla="*/ 5947847 w 7752501"/>
              <a:gd name="connsiteY11-808" fmla="*/ 1198894 h 3291854"/>
              <a:gd name="connsiteX12-809" fmla="*/ 6154332 w 7752501"/>
              <a:gd name="connsiteY12-810" fmla="*/ 1583002 h 3291854"/>
              <a:gd name="connsiteX13-811" fmla="*/ 6289461 w 7752501"/>
              <a:gd name="connsiteY13-812" fmla="*/ 1666254 h 3291854"/>
              <a:gd name="connsiteX14" fmla="*/ 7752501 w 7752501"/>
              <a:gd name="connsiteY14" fmla="*/ 1666254 h 3291854"/>
              <a:gd name="connsiteX0-813" fmla="*/ 0 w 7752501"/>
              <a:gd name="connsiteY0-814" fmla="*/ 1704474 h 3291854"/>
              <a:gd name="connsiteX1-815" fmla="*/ 217310 w 7752501"/>
              <a:gd name="connsiteY1-816" fmla="*/ 1899846 h 3291854"/>
              <a:gd name="connsiteX2-817" fmla="*/ 1550500 w 7752501"/>
              <a:gd name="connsiteY2-818" fmla="*/ 1706208 h 3291854"/>
              <a:gd name="connsiteX3-819" fmla="*/ 3912021 w 7752501"/>
              <a:gd name="connsiteY3-820" fmla="*/ 1706894 h 3291854"/>
              <a:gd name="connsiteX4-821" fmla="*/ 3972907 w 7752501"/>
              <a:gd name="connsiteY4-822" fmla="*/ 1660458 h 3291854"/>
              <a:gd name="connsiteX5-823" fmla="*/ 4072896 w 7752501"/>
              <a:gd name="connsiteY5-824" fmla="*/ 1425187 h 3291854"/>
              <a:gd name="connsiteX6-825" fmla="*/ 4420021 w 7752501"/>
              <a:gd name="connsiteY6-826" fmla="*/ 1595134 h 3291854"/>
              <a:gd name="connsiteX7-827" fmla="*/ 4684181 w 7752501"/>
              <a:gd name="connsiteY7-828" fmla="*/ 14 h 3291854"/>
              <a:gd name="connsiteX8-829" fmla="*/ 5090581 w 7752501"/>
              <a:gd name="connsiteY8-830" fmla="*/ 3291854 h 3291854"/>
              <a:gd name="connsiteX9-831" fmla="*/ 5334421 w 7752501"/>
              <a:gd name="connsiteY9-832" fmla="*/ 1666254 h 3291854"/>
              <a:gd name="connsiteX10-833" fmla="*/ 5651393 w 7752501"/>
              <a:gd name="connsiteY10-834" fmla="*/ 1936392 h 3291854"/>
              <a:gd name="connsiteX11-835" fmla="*/ 5947847 w 7752501"/>
              <a:gd name="connsiteY11-836" fmla="*/ 1198894 h 3291854"/>
              <a:gd name="connsiteX12-837" fmla="*/ 6154332 w 7752501"/>
              <a:gd name="connsiteY12-838" fmla="*/ 1583002 h 3291854"/>
              <a:gd name="connsiteX13-839" fmla="*/ 6289461 w 7752501"/>
              <a:gd name="connsiteY13-840" fmla="*/ 1666254 h 3291854"/>
              <a:gd name="connsiteX14-841" fmla="*/ 7752501 w 7752501"/>
              <a:gd name="connsiteY14-842" fmla="*/ 1666254 h 3291854"/>
              <a:gd name="connsiteX0-843" fmla="*/ 0 w 7752501"/>
              <a:gd name="connsiteY0-844" fmla="*/ 1704474 h 3291854"/>
              <a:gd name="connsiteX1-845" fmla="*/ 217310 w 7752501"/>
              <a:gd name="connsiteY1-846" fmla="*/ 1899846 h 3291854"/>
              <a:gd name="connsiteX2-847" fmla="*/ 419955 w 7752501"/>
              <a:gd name="connsiteY2-848" fmla="*/ 1721699 h 3291854"/>
              <a:gd name="connsiteX3-849" fmla="*/ 1550500 w 7752501"/>
              <a:gd name="connsiteY3-850" fmla="*/ 1706208 h 3291854"/>
              <a:gd name="connsiteX4-851" fmla="*/ 3912021 w 7752501"/>
              <a:gd name="connsiteY4-852" fmla="*/ 1706894 h 3291854"/>
              <a:gd name="connsiteX5-853" fmla="*/ 3972907 w 7752501"/>
              <a:gd name="connsiteY5-854" fmla="*/ 1660458 h 3291854"/>
              <a:gd name="connsiteX6-855" fmla="*/ 4072896 w 7752501"/>
              <a:gd name="connsiteY6-856" fmla="*/ 1425187 h 3291854"/>
              <a:gd name="connsiteX7-857" fmla="*/ 4420021 w 7752501"/>
              <a:gd name="connsiteY7-858" fmla="*/ 1595134 h 3291854"/>
              <a:gd name="connsiteX8-859" fmla="*/ 4684181 w 7752501"/>
              <a:gd name="connsiteY8-860" fmla="*/ 14 h 3291854"/>
              <a:gd name="connsiteX9-861" fmla="*/ 5090581 w 7752501"/>
              <a:gd name="connsiteY9-862" fmla="*/ 3291854 h 3291854"/>
              <a:gd name="connsiteX10-863" fmla="*/ 5334421 w 7752501"/>
              <a:gd name="connsiteY10-864" fmla="*/ 1666254 h 3291854"/>
              <a:gd name="connsiteX11-865" fmla="*/ 5651393 w 7752501"/>
              <a:gd name="connsiteY11-866" fmla="*/ 1936392 h 3291854"/>
              <a:gd name="connsiteX12-867" fmla="*/ 5947847 w 7752501"/>
              <a:gd name="connsiteY12-868" fmla="*/ 1198894 h 3291854"/>
              <a:gd name="connsiteX13-869" fmla="*/ 6154332 w 7752501"/>
              <a:gd name="connsiteY13-870" fmla="*/ 1583002 h 3291854"/>
              <a:gd name="connsiteX14-871" fmla="*/ 6289461 w 7752501"/>
              <a:gd name="connsiteY14-872" fmla="*/ 1666254 h 3291854"/>
              <a:gd name="connsiteX15" fmla="*/ 7752501 w 7752501"/>
              <a:gd name="connsiteY15" fmla="*/ 1666254 h 3291854"/>
              <a:gd name="connsiteX0-873" fmla="*/ 0 w 7752501"/>
              <a:gd name="connsiteY0-874" fmla="*/ 1704474 h 3291854"/>
              <a:gd name="connsiteX1-875" fmla="*/ 217310 w 7752501"/>
              <a:gd name="connsiteY1-876" fmla="*/ 1899846 h 3291854"/>
              <a:gd name="connsiteX2-877" fmla="*/ 419955 w 7752501"/>
              <a:gd name="connsiteY2-878" fmla="*/ 1721699 h 3291854"/>
              <a:gd name="connsiteX3-879" fmla="*/ 707924 w 7752501"/>
              <a:gd name="connsiteY3-880" fmla="*/ 2682142 h 3291854"/>
              <a:gd name="connsiteX4-881" fmla="*/ 1550500 w 7752501"/>
              <a:gd name="connsiteY4-882" fmla="*/ 1706208 h 3291854"/>
              <a:gd name="connsiteX5-883" fmla="*/ 3912021 w 7752501"/>
              <a:gd name="connsiteY5-884" fmla="*/ 1706894 h 3291854"/>
              <a:gd name="connsiteX6-885" fmla="*/ 3972907 w 7752501"/>
              <a:gd name="connsiteY6-886" fmla="*/ 1660458 h 3291854"/>
              <a:gd name="connsiteX7-887" fmla="*/ 4072896 w 7752501"/>
              <a:gd name="connsiteY7-888" fmla="*/ 1425187 h 3291854"/>
              <a:gd name="connsiteX8-889" fmla="*/ 4420021 w 7752501"/>
              <a:gd name="connsiteY8-890" fmla="*/ 1595134 h 3291854"/>
              <a:gd name="connsiteX9-891" fmla="*/ 4684181 w 7752501"/>
              <a:gd name="connsiteY9-892" fmla="*/ 14 h 3291854"/>
              <a:gd name="connsiteX10-893" fmla="*/ 5090581 w 7752501"/>
              <a:gd name="connsiteY10-894" fmla="*/ 3291854 h 3291854"/>
              <a:gd name="connsiteX11-895" fmla="*/ 5334421 w 7752501"/>
              <a:gd name="connsiteY11-896" fmla="*/ 1666254 h 3291854"/>
              <a:gd name="connsiteX12-897" fmla="*/ 5651393 w 7752501"/>
              <a:gd name="connsiteY12-898" fmla="*/ 1936392 h 3291854"/>
              <a:gd name="connsiteX13-899" fmla="*/ 5947847 w 7752501"/>
              <a:gd name="connsiteY13-900" fmla="*/ 1198894 h 3291854"/>
              <a:gd name="connsiteX14-901" fmla="*/ 6154332 w 7752501"/>
              <a:gd name="connsiteY14-902" fmla="*/ 1583002 h 3291854"/>
              <a:gd name="connsiteX15-903" fmla="*/ 6289461 w 7752501"/>
              <a:gd name="connsiteY15-904" fmla="*/ 1666254 h 3291854"/>
              <a:gd name="connsiteX16" fmla="*/ 7752501 w 7752501"/>
              <a:gd name="connsiteY16" fmla="*/ 1666254 h 3291854"/>
              <a:gd name="connsiteX0-905" fmla="*/ 0 w 7752501"/>
              <a:gd name="connsiteY0-906" fmla="*/ 1704474 h 3291854"/>
              <a:gd name="connsiteX1-907" fmla="*/ 217310 w 7752501"/>
              <a:gd name="connsiteY1-908" fmla="*/ 1899846 h 3291854"/>
              <a:gd name="connsiteX2-909" fmla="*/ 419955 w 7752501"/>
              <a:gd name="connsiteY2-910" fmla="*/ 1721699 h 3291854"/>
              <a:gd name="connsiteX3-911" fmla="*/ 707924 w 7752501"/>
              <a:gd name="connsiteY3-912" fmla="*/ 2682142 h 3291854"/>
              <a:gd name="connsiteX4-913" fmla="*/ 1027890 w 7752501"/>
              <a:gd name="connsiteY4-914" fmla="*/ 854203 h 3291854"/>
              <a:gd name="connsiteX5-915" fmla="*/ 1550500 w 7752501"/>
              <a:gd name="connsiteY5-916" fmla="*/ 1706208 h 3291854"/>
              <a:gd name="connsiteX6-917" fmla="*/ 3912021 w 7752501"/>
              <a:gd name="connsiteY6-918" fmla="*/ 1706894 h 3291854"/>
              <a:gd name="connsiteX7-919" fmla="*/ 3972907 w 7752501"/>
              <a:gd name="connsiteY7-920" fmla="*/ 1660458 h 3291854"/>
              <a:gd name="connsiteX8-921" fmla="*/ 4072896 w 7752501"/>
              <a:gd name="connsiteY8-922" fmla="*/ 1425187 h 3291854"/>
              <a:gd name="connsiteX9-923" fmla="*/ 4420021 w 7752501"/>
              <a:gd name="connsiteY9-924" fmla="*/ 1595134 h 3291854"/>
              <a:gd name="connsiteX10-925" fmla="*/ 4684181 w 7752501"/>
              <a:gd name="connsiteY10-926" fmla="*/ 14 h 3291854"/>
              <a:gd name="connsiteX11-927" fmla="*/ 5090581 w 7752501"/>
              <a:gd name="connsiteY11-928" fmla="*/ 3291854 h 3291854"/>
              <a:gd name="connsiteX12-929" fmla="*/ 5334421 w 7752501"/>
              <a:gd name="connsiteY12-930" fmla="*/ 1666254 h 3291854"/>
              <a:gd name="connsiteX13-931" fmla="*/ 5651393 w 7752501"/>
              <a:gd name="connsiteY13-932" fmla="*/ 1936392 h 3291854"/>
              <a:gd name="connsiteX14-933" fmla="*/ 5947847 w 7752501"/>
              <a:gd name="connsiteY14-934" fmla="*/ 1198894 h 3291854"/>
              <a:gd name="connsiteX15-935" fmla="*/ 6154332 w 7752501"/>
              <a:gd name="connsiteY15-936" fmla="*/ 1583002 h 3291854"/>
              <a:gd name="connsiteX16-937" fmla="*/ 6289461 w 7752501"/>
              <a:gd name="connsiteY16-938" fmla="*/ 1666254 h 3291854"/>
              <a:gd name="connsiteX17" fmla="*/ 7752501 w 7752501"/>
              <a:gd name="connsiteY17" fmla="*/ 1666254 h 3291854"/>
              <a:gd name="connsiteX0-939" fmla="*/ 0 w 7752501"/>
              <a:gd name="connsiteY0-940" fmla="*/ 1704474 h 3291854"/>
              <a:gd name="connsiteX1-941" fmla="*/ 217310 w 7752501"/>
              <a:gd name="connsiteY1-942" fmla="*/ 1899846 h 3291854"/>
              <a:gd name="connsiteX2-943" fmla="*/ 419955 w 7752501"/>
              <a:gd name="connsiteY2-944" fmla="*/ 1721699 h 3291854"/>
              <a:gd name="connsiteX3-945" fmla="*/ 707924 w 7752501"/>
              <a:gd name="connsiteY3-946" fmla="*/ 2682142 h 3291854"/>
              <a:gd name="connsiteX4-947" fmla="*/ 1027890 w 7752501"/>
              <a:gd name="connsiteY4-948" fmla="*/ 854203 h 3291854"/>
              <a:gd name="connsiteX5-949" fmla="*/ 1315859 w 7752501"/>
              <a:gd name="connsiteY5-950" fmla="*/ 1977301 h 3291854"/>
              <a:gd name="connsiteX6-951" fmla="*/ 1550500 w 7752501"/>
              <a:gd name="connsiteY6-952" fmla="*/ 1706208 h 3291854"/>
              <a:gd name="connsiteX7-953" fmla="*/ 3912021 w 7752501"/>
              <a:gd name="connsiteY7-954" fmla="*/ 1706894 h 3291854"/>
              <a:gd name="connsiteX8-955" fmla="*/ 3972907 w 7752501"/>
              <a:gd name="connsiteY8-956" fmla="*/ 1660458 h 3291854"/>
              <a:gd name="connsiteX9-957" fmla="*/ 4072896 w 7752501"/>
              <a:gd name="connsiteY9-958" fmla="*/ 1425187 h 3291854"/>
              <a:gd name="connsiteX10-959" fmla="*/ 4420021 w 7752501"/>
              <a:gd name="connsiteY10-960" fmla="*/ 1595134 h 3291854"/>
              <a:gd name="connsiteX11-961" fmla="*/ 4684181 w 7752501"/>
              <a:gd name="connsiteY11-962" fmla="*/ 14 h 3291854"/>
              <a:gd name="connsiteX12-963" fmla="*/ 5090581 w 7752501"/>
              <a:gd name="connsiteY12-964" fmla="*/ 3291854 h 3291854"/>
              <a:gd name="connsiteX13-965" fmla="*/ 5334421 w 7752501"/>
              <a:gd name="connsiteY13-966" fmla="*/ 1666254 h 3291854"/>
              <a:gd name="connsiteX14-967" fmla="*/ 5651393 w 7752501"/>
              <a:gd name="connsiteY14-968" fmla="*/ 1936392 h 3291854"/>
              <a:gd name="connsiteX15-969" fmla="*/ 5947847 w 7752501"/>
              <a:gd name="connsiteY15-970" fmla="*/ 1198894 h 3291854"/>
              <a:gd name="connsiteX16-971" fmla="*/ 6154332 w 7752501"/>
              <a:gd name="connsiteY16-972" fmla="*/ 1583002 h 3291854"/>
              <a:gd name="connsiteX17-973" fmla="*/ 6289461 w 7752501"/>
              <a:gd name="connsiteY17-974" fmla="*/ 1666254 h 3291854"/>
              <a:gd name="connsiteX18" fmla="*/ 7752501 w 7752501"/>
              <a:gd name="connsiteY18" fmla="*/ 1666254 h 3291854"/>
              <a:gd name="connsiteX0-975" fmla="*/ 0 w 7752501"/>
              <a:gd name="connsiteY0-976" fmla="*/ 1704474 h 3291854"/>
              <a:gd name="connsiteX1-977" fmla="*/ 206644 w 7752501"/>
              <a:gd name="connsiteY1-978" fmla="*/ 1520316 h 3291854"/>
              <a:gd name="connsiteX2-979" fmla="*/ 419955 w 7752501"/>
              <a:gd name="connsiteY2-980" fmla="*/ 1721699 h 3291854"/>
              <a:gd name="connsiteX3-981" fmla="*/ 707924 w 7752501"/>
              <a:gd name="connsiteY3-982" fmla="*/ 2682142 h 3291854"/>
              <a:gd name="connsiteX4-983" fmla="*/ 1027890 w 7752501"/>
              <a:gd name="connsiteY4-984" fmla="*/ 854203 h 3291854"/>
              <a:gd name="connsiteX5-985" fmla="*/ 1315859 w 7752501"/>
              <a:gd name="connsiteY5-986" fmla="*/ 1977301 h 3291854"/>
              <a:gd name="connsiteX6-987" fmla="*/ 1550500 w 7752501"/>
              <a:gd name="connsiteY6-988" fmla="*/ 1706208 h 3291854"/>
              <a:gd name="connsiteX7-989" fmla="*/ 3912021 w 7752501"/>
              <a:gd name="connsiteY7-990" fmla="*/ 1706894 h 3291854"/>
              <a:gd name="connsiteX8-991" fmla="*/ 3972907 w 7752501"/>
              <a:gd name="connsiteY8-992" fmla="*/ 1660458 h 3291854"/>
              <a:gd name="connsiteX9-993" fmla="*/ 4072896 w 7752501"/>
              <a:gd name="connsiteY9-994" fmla="*/ 1425187 h 3291854"/>
              <a:gd name="connsiteX10-995" fmla="*/ 4420021 w 7752501"/>
              <a:gd name="connsiteY10-996" fmla="*/ 1595134 h 3291854"/>
              <a:gd name="connsiteX11-997" fmla="*/ 4684181 w 7752501"/>
              <a:gd name="connsiteY11-998" fmla="*/ 14 h 3291854"/>
              <a:gd name="connsiteX12-999" fmla="*/ 5090581 w 7752501"/>
              <a:gd name="connsiteY12-1000" fmla="*/ 3291854 h 3291854"/>
              <a:gd name="connsiteX13-1001" fmla="*/ 5334421 w 7752501"/>
              <a:gd name="connsiteY13-1002" fmla="*/ 1666254 h 3291854"/>
              <a:gd name="connsiteX14-1003" fmla="*/ 5651393 w 7752501"/>
              <a:gd name="connsiteY14-1004" fmla="*/ 1936392 h 3291854"/>
              <a:gd name="connsiteX15-1005" fmla="*/ 5947847 w 7752501"/>
              <a:gd name="connsiteY15-1006" fmla="*/ 1198894 h 3291854"/>
              <a:gd name="connsiteX16-1007" fmla="*/ 6154332 w 7752501"/>
              <a:gd name="connsiteY16-1008" fmla="*/ 1583002 h 3291854"/>
              <a:gd name="connsiteX17-1009" fmla="*/ 6289461 w 7752501"/>
              <a:gd name="connsiteY17-1010" fmla="*/ 1666254 h 3291854"/>
              <a:gd name="connsiteX18-1011" fmla="*/ 7752501 w 7752501"/>
              <a:gd name="connsiteY18-1012" fmla="*/ 1666254 h 3291854"/>
              <a:gd name="connsiteX0-1013" fmla="*/ 0 w 7752501"/>
              <a:gd name="connsiteY0-1014" fmla="*/ 1704474 h 3291854"/>
              <a:gd name="connsiteX1-1015" fmla="*/ 206644 w 7752501"/>
              <a:gd name="connsiteY1-1016" fmla="*/ 1520316 h 3291854"/>
              <a:gd name="connsiteX2-1017" fmla="*/ 494614 w 7752501"/>
              <a:gd name="connsiteY2-1018" fmla="*/ 1721699 h 3291854"/>
              <a:gd name="connsiteX3-1019" fmla="*/ 707924 w 7752501"/>
              <a:gd name="connsiteY3-1020" fmla="*/ 2682142 h 3291854"/>
              <a:gd name="connsiteX4-1021" fmla="*/ 1027890 w 7752501"/>
              <a:gd name="connsiteY4-1022" fmla="*/ 854203 h 3291854"/>
              <a:gd name="connsiteX5-1023" fmla="*/ 1315859 w 7752501"/>
              <a:gd name="connsiteY5-1024" fmla="*/ 1977301 h 3291854"/>
              <a:gd name="connsiteX6-1025" fmla="*/ 1550500 w 7752501"/>
              <a:gd name="connsiteY6-1026" fmla="*/ 1706208 h 3291854"/>
              <a:gd name="connsiteX7-1027" fmla="*/ 3912021 w 7752501"/>
              <a:gd name="connsiteY7-1028" fmla="*/ 1706894 h 3291854"/>
              <a:gd name="connsiteX8-1029" fmla="*/ 3972907 w 7752501"/>
              <a:gd name="connsiteY8-1030" fmla="*/ 1660458 h 3291854"/>
              <a:gd name="connsiteX9-1031" fmla="*/ 4072896 w 7752501"/>
              <a:gd name="connsiteY9-1032" fmla="*/ 1425187 h 3291854"/>
              <a:gd name="connsiteX10-1033" fmla="*/ 4420021 w 7752501"/>
              <a:gd name="connsiteY10-1034" fmla="*/ 1595134 h 3291854"/>
              <a:gd name="connsiteX11-1035" fmla="*/ 4684181 w 7752501"/>
              <a:gd name="connsiteY11-1036" fmla="*/ 14 h 3291854"/>
              <a:gd name="connsiteX12-1037" fmla="*/ 5090581 w 7752501"/>
              <a:gd name="connsiteY12-1038" fmla="*/ 3291854 h 3291854"/>
              <a:gd name="connsiteX13-1039" fmla="*/ 5334421 w 7752501"/>
              <a:gd name="connsiteY13-1040" fmla="*/ 1666254 h 3291854"/>
              <a:gd name="connsiteX14-1041" fmla="*/ 5651393 w 7752501"/>
              <a:gd name="connsiteY14-1042" fmla="*/ 1936392 h 3291854"/>
              <a:gd name="connsiteX15-1043" fmla="*/ 5947847 w 7752501"/>
              <a:gd name="connsiteY15-1044" fmla="*/ 1198894 h 3291854"/>
              <a:gd name="connsiteX16-1045" fmla="*/ 6154332 w 7752501"/>
              <a:gd name="connsiteY16-1046" fmla="*/ 1583002 h 3291854"/>
              <a:gd name="connsiteX17-1047" fmla="*/ 6289461 w 7752501"/>
              <a:gd name="connsiteY17-1048" fmla="*/ 1666254 h 3291854"/>
              <a:gd name="connsiteX18-1049" fmla="*/ 7752501 w 7752501"/>
              <a:gd name="connsiteY18-1050" fmla="*/ 1666254 h 3291854"/>
              <a:gd name="connsiteX0-1051" fmla="*/ 0 w 7752501"/>
              <a:gd name="connsiteY0-1052" fmla="*/ 1704474 h 3291854"/>
              <a:gd name="connsiteX1-1053" fmla="*/ 206644 w 7752501"/>
              <a:gd name="connsiteY1-1054" fmla="*/ 1520316 h 3291854"/>
              <a:gd name="connsiteX2-1055" fmla="*/ 494614 w 7752501"/>
              <a:gd name="connsiteY2-1056" fmla="*/ 1721699 h 3291854"/>
              <a:gd name="connsiteX3-1057" fmla="*/ 782583 w 7752501"/>
              <a:gd name="connsiteY3-1058" fmla="*/ 2682142 h 3291854"/>
              <a:gd name="connsiteX4-1059" fmla="*/ 1027890 w 7752501"/>
              <a:gd name="connsiteY4-1060" fmla="*/ 854203 h 3291854"/>
              <a:gd name="connsiteX5-1061" fmla="*/ 1315859 w 7752501"/>
              <a:gd name="connsiteY5-1062" fmla="*/ 1977301 h 3291854"/>
              <a:gd name="connsiteX6-1063" fmla="*/ 1550500 w 7752501"/>
              <a:gd name="connsiteY6-1064" fmla="*/ 1706208 h 3291854"/>
              <a:gd name="connsiteX7-1065" fmla="*/ 3912021 w 7752501"/>
              <a:gd name="connsiteY7-1066" fmla="*/ 1706894 h 3291854"/>
              <a:gd name="connsiteX8-1067" fmla="*/ 3972907 w 7752501"/>
              <a:gd name="connsiteY8-1068" fmla="*/ 1660458 h 3291854"/>
              <a:gd name="connsiteX9-1069" fmla="*/ 4072896 w 7752501"/>
              <a:gd name="connsiteY9-1070" fmla="*/ 1425187 h 3291854"/>
              <a:gd name="connsiteX10-1071" fmla="*/ 4420021 w 7752501"/>
              <a:gd name="connsiteY10-1072" fmla="*/ 1595134 h 3291854"/>
              <a:gd name="connsiteX11-1073" fmla="*/ 4684181 w 7752501"/>
              <a:gd name="connsiteY11-1074" fmla="*/ 14 h 3291854"/>
              <a:gd name="connsiteX12-1075" fmla="*/ 5090581 w 7752501"/>
              <a:gd name="connsiteY12-1076" fmla="*/ 3291854 h 3291854"/>
              <a:gd name="connsiteX13-1077" fmla="*/ 5334421 w 7752501"/>
              <a:gd name="connsiteY13-1078" fmla="*/ 1666254 h 3291854"/>
              <a:gd name="connsiteX14-1079" fmla="*/ 5651393 w 7752501"/>
              <a:gd name="connsiteY14-1080" fmla="*/ 1936392 h 3291854"/>
              <a:gd name="connsiteX15-1081" fmla="*/ 5947847 w 7752501"/>
              <a:gd name="connsiteY15-1082" fmla="*/ 1198894 h 3291854"/>
              <a:gd name="connsiteX16-1083" fmla="*/ 6154332 w 7752501"/>
              <a:gd name="connsiteY16-1084" fmla="*/ 1583002 h 3291854"/>
              <a:gd name="connsiteX17-1085" fmla="*/ 6289461 w 7752501"/>
              <a:gd name="connsiteY17-1086" fmla="*/ 1666254 h 3291854"/>
              <a:gd name="connsiteX18-1087" fmla="*/ 7752501 w 7752501"/>
              <a:gd name="connsiteY18-1088" fmla="*/ 1666254 h 3291854"/>
              <a:gd name="connsiteX0-1089" fmla="*/ 0 w 7752501"/>
              <a:gd name="connsiteY0-1090" fmla="*/ 1704474 h 3291854"/>
              <a:gd name="connsiteX1-1091" fmla="*/ 206644 w 7752501"/>
              <a:gd name="connsiteY1-1092" fmla="*/ 1520316 h 3291854"/>
              <a:gd name="connsiteX2-1093" fmla="*/ 494614 w 7752501"/>
              <a:gd name="connsiteY2-1094" fmla="*/ 1721699 h 3291854"/>
              <a:gd name="connsiteX3-1095" fmla="*/ 782583 w 7752501"/>
              <a:gd name="connsiteY3-1096" fmla="*/ 2682142 h 3291854"/>
              <a:gd name="connsiteX4-1097" fmla="*/ 1059886 w 7752501"/>
              <a:gd name="connsiteY4-1098" fmla="*/ 838711 h 3291854"/>
              <a:gd name="connsiteX5-1099" fmla="*/ 1315859 w 7752501"/>
              <a:gd name="connsiteY5-1100" fmla="*/ 1977301 h 3291854"/>
              <a:gd name="connsiteX6-1101" fmla="*/ 1550500 w 7752501"/>
              <a:gd name="connsiteY6-1102" fmla="*/ 1706208 h 3291854"/>
              <a:gd name="connsiteX7-1103" fmla="*/ 3912021 w 7752501"/>
              <a:gd name="connsiteY7-1104" fmla="*/ 1706894 h 3291854"/>
              <a:gd name="connsiteX8-1105" fmla="*/ 3972907 w 7752501"/>
              <a:gd name="connsiteY8-1106" fmla="*/ 1660458 h 3291854"/>
              <a:gd name="connsiteX9-1107" fmla="*/ 4072896 w 7752501"/>
              <a:gd name="connsiteY9-1108" fmla="*/ 1425187 h 3291854"/>
              <a:gd name="connsiteX10-1109" fmla="*/ 4420021 w 7752501"/>
              <a:gd name="connsiteY10-1110" fmla="*/ 1595134 h 3291854"/>
              <a:gd name="connsiteX11-1111" fmla="*/ 4684181 w 7752501"/>
              <a:gd name="connsiteY11-1112" fmla="*/ 14 h 3291854"/>
              <a:gd name="connsiteX12-1113" fmla="*/ 5090581 w 7752501"/>
              <a:gd name="connsiteY12-1114" fmla="*/ 3291854 h 3291854"/>
              <a:gd name="connsiteX13-1115" fmla="*/ 5334421 w 7752501"/>
              <a:gd name="connsiteY13-1116" fmla="*/ 1666254 h 3291854"/>
              <a:gd name="connsiteX14-1117" fmla="*/ 5651393 w 7752501"/>
              <a:gd name="connsiteY14-1118" fmla="*/ 1936392 h 3291854"/>
              <a:gd name="connsiteX15-1119" fmla="*/ 5947847 w 7752501"/>
              <a:gd name="connsiteY15-1120" fmla="*/ 1198894 h 3291854"/>
              <a:gd name="connsiteX16-1121" fmla="*/ 6154332 w 7752501"/>
              <a:gd name="connsiteY16-1122" fmla="*/ 1583002 h 3291854"/>
              <a:gd name="connsiteX17-1123" fmla="*/ 6289461 w 7752501"/>
              <a:gd name="connsiteY17-1124" fmla="*/ 1666254 h 3291854"/>
              <a:gd name="connsiteX18-1125" fmla="*/ 7752501 w 7752501"/>
              <a:gd name="connsiteY18-1126" fmla="*/ 1666254 h 3291854"/>
              <a:gd name="connsiteX0-1127" fmla="*/ 0 w 7752501"/>
              <a:gd name="connsiteY0-1128" fmla="*/ 1704474 h 3291854"/>
              <a:gd name="connsiteX1-1129" fmla="*/ 270638 w 7752501"/>
              <a:gd name="connsiteY1-1130" fmla="*/ 1853373 h 3291854"/>
              <a:gd name="connsiteX2-1131" fmla="*/ 494614 w 7752501"/>
              <a:gd name="connsiteY2-1132" fmla="*/ 1721699 h 3291854"/>
              <a:gd name="connsiteX3-1133" fmla="*/ 782583 w 7752501"/>
              <a:gd name="connsiteY3-1134" fmla="*/ 2682142 h 3291854"/>
              <a:gd name="connsiteX4-1135" fmla="*/ 1059886 w 7752501"/>
              <a:gd name="connsiteY4-1136" fmla="*/ 838711 h 3291854"/>
              <a:gd name="connsiteX5-1137" fmla="*/ 1315859 w 7752501"/>
              <a:gd name="connsiteY5-1138" fmla="*/ 1977301 h 3291854"/>
              <a:gd name="connsiteX6-1139" fmla="*/ 1550500 w 7752501"/>
              <a:gd name="connsiteY6-1140" fmla="*/ 1706208 h 3291854"/>
              <a:gd name="connsiteX7-1141" fmla="*/ 3912021 w 7752501"/>
              <a:gd name="connsiteY7-1142" fmla="*/ 1706894 h 3291854"/>
              <a:gd name="connsiteX8-1143" fmla="*/ 3972907 w 7752501"/>
              <a:gd name="connsiteY8-1144" fmla="*/ 1660458 h 3291854"/>
              <a:gd name="connsiteX9-1145" fmla="*/ 4072896 w 7752501"/>
              <a:gd name="connsiteY9-1146" fmla="*/ 1425187 h 3291854"/>
              <a:gd name="connsiteX10-1147" fmla="*/ 4420021 w 7752501"/>
              <a:gd name="connsiteY10-1148" fmla="*/ 1595134 h 3291854"/>
              <a:gd name="connsiteX11-1149" fmla="*/ 4684181 w 7752501"/>
              <a:gd name="connsiteY11-1150" fmla="*/ 14 h 3291854"/>
              <a:gd name="connsiteX12-1151" fmla="*/ 5090581 w 7752501"/>
              <a:gd name="connsiteY12-1152" fmla="*/ 3291854 h 3291854"/>
              <a:gd name="connsiteX13-1153" fmla="*/ 5334421 w 7752501"/>
              <a:gd name="connsiteY13-1154" fmla="*/ 1666254 h 3291854"/>
              <a:gd name="connsiteX14-1155" fmla="*/ 5651393 w 7752501"/>
              <a:gd name="connsiteY14-1156" fmla="*/ 1936392 h 3291854"/>
              <a:gd name="connsiteX15-1157" fmla="*/ 5947847 w 7752501"/>
              <a:gd name="connsiteY15-1158" fmla="*/ 1198894 h 3291854"/>
              <a:gd name="connsiteX16-1159" fmla="*/ 6154332 w 7752501"/>
              <a:gd name="connsiteY16-1160" fmla="*/ 1583002 h 3291854"/>
              <a:gd name="connsiteX17-1161" fmla="*/ 6289461 w 7752501"/>
              <a:gd name="connsiteY17-1162" fmla="*/ 1666254 h 3291854"/>
              <a:gd name="connsiteX18-1163" fmla="*/ 7752501 w 7752501"/>
              <a:gd name="connsiteY18-1164" fmla="*/ 1666254 h 3291854"/>
              <a:gd name="connsiteX0-1165" fmla="*/ 0 w 7752501"/>
              <a:gd name="connsiteY0-1166" fmla="*/ 1704474 h 3291854"/>
              <a:gd name="connsiteX1-1167" fmla="*/ 281303 w 7752501"/>
              <a:gd name="connsiteY1-1168" fmla="*/ 1551298 h 3291854"/>
              <a:gd name="connsiteX2-1169" fmla="*/ 494614 w 7752501"/>
              <a:gd name="connsiteY2-1170" fmla="*/ 1721699 h 3291854"/>
              <a:gd name="connsiteX3-1171" fmla="*/ 782583 w 7752501"/>
              <a:gd name="connsiteY3-1172" fmla="*/ 2682142 h 3291854"/>
              <a:gd name="connsiteX4-1173" fmla="*/ 1059886 w 7752501"/>
              <a:gd name="connsiteY4-1174" fmla="*/ 838711 h 3291854"/>
              <a:gd name="connsiteX5-1175" fmla="*/ 1315859 w 7752501"/>
              <a:gd name="connsiteY5-1176" fmla="*/ 1977301 h 3291854"/>
              <a:gd name="connsiteX6-1177" fmla="*/ 1550500 w 7752501"/>
              <a:gd name="connsiteY6-1178" fmla="*/ 1706208 h 3291854"/>
              <a:gd name="connsiteX7-1179" fmla="*/ 3912021 w 7752501"/>
              <a:gd name="connsiteY7-1180" fmla="*/ 1706894 h 3291854"/>
              <a:gd name="connsiteX8-1181" fmla="*/ 3972907 w 7752501"/>
              <a:gd name="connsiteY8-1182" fmla="*/ 1660458 h 3291854"/>
              <a:gd name="connsiteX9-1183" fmla="*/ 4072896 w 7752501"/>
              <a:gd name="connsiteY9-1184" fmla="*/ 1425187 h 3291854"/>
              <a:gd name="connsiteX10-1185" fmla="*/ 4420021 w 7752501"/>
              <a:gd name="connsiteY10-1186" fmla="*/ 1595134 h 3291854"/>
              <a:gd name="connsiteX11-1187" fmla="*/ 4684181 w 7752501"/>
              <a:gd name="connsiteY11-1188" fmla="*/ 14 h 3291854"/>
              <a:gd name="connsiteX12-1189" fmla="*/ 5090581 w 7752501"/>
              <a:gd name="connsiteY12-1190" fmla="*/ 3291854 h 3291854"/>
              <a:gd name="connsiteX13-1191" fmla="*/ 5334421 w 7752501"/>
              <a:gd name="connsiteY13-1192" fmla="*/ 1666254 h 3291854"/>
              <a:gd name="connsiteX14-1193" fmla="*/ 5651393 w 7752501"/>
              <a:gd name="connsiteY14-1194" fmla="*/ 1936392 h 3291854"/>
              <a:gd name="connsiteX15-1195" fmla="*/ 5947847 w 7752501"/>
              <a:gd name="connsiteY15-1196" fmla="*/ 1198894 h 3291854"/>
              <a:gd name="connsiteX16-1197" fmla="*/ 6154332 w 7752501"/>
              <a:gd name="connsiteY16-1198" fmla="*/ 1583002 h 3291854"/>
              <a:gd name="connsiteX17-1199" fmla="*/ 6289461 w 7752501"/>
              <a:gd name="connsiteY17-1200" fmla="*/ 1666254 h 3291854"/>
              <a:gd name="connsiteX18-1201" fmla="*/ 7752501 w 7752501"/>
              <a:gd name="connsiteY18-1202" fmla="*/ 1666254 h 3291854"/>
              <a:gd name="connsiteX0-1203" fmla="*/ 0 w 7752501"/>
              <a:gd name="connsiteY0-1204" fmla="*/ 1704474 h 3291854"/>
              <a:gd name="connsiteX1-1205" fmla="*/ 281303 w 7752501"/>
              <a:gd name="connsiteY1-1206" fmla="*/ 1551298 h 3291854"/>
              <a:gd name="connsiteX2-1207" fmla="*/ 494614 w 7752501"/>
              <a:gd name="connsiteY2-1208" fmla="*/ 1721699 h 3291854"/>
              <a:gd name="connsiteX3-1209" fmla="*/ 782583 w 7752501"/>
              <a:gd name="connsiteY3-1210" fmla="*/ 2682142 h 3291854"/>
              <a:gd name="connsiteX4-1211" fmla="*/ 1059886 w 7752501"/>
              <a:gd name="connsiteY4-1212" fmla="*/ 838711 h 3291854"/>
              <a:gd name="connsiteX5-1213" fmla="*/ 1315859 w 7752501"/>
              <a:gd name="connsiteY5-1214" fmla="*/ 1977301 h 3291854"/>
              <a:gd name="connsiteX6-1215" fmla="*/ 1550500 w 7752501"/>
              <a:gd name="connsiteY6-1216" fmla="*/ 1706208 h 3291854"/>
              <a:gd name="connsiteX7-1217" fmla="*/ 3912021 w 7752501"/>
              <a:gd name="connsiteY7-1218" fmla="*/ 1706894 h 3291854"/>
              <a:gd name="connsiteX8-1219" fmla="*/ 3972907 w 7752501"/>
              <a:gd name="connsiteY8-1220" fmla="*/ 1660458 h 3291854"/>
              <a:gd name="connsiteX9-1221" fmla="*/ 4072896 w 7752501"/>
              <a:gd name="connsiteY9-1222" fmla="*/ 1425187 h 3291854"/>
              <a:gd name="connsiteX10-1223" fmla="*/ 4420021 w 7752501"/>
              <a:gd name="connsiteY10-1224" fmla="*/ 1595134 h 3291854"/>
              <a:gd name="connsiteX11-1225" fmla="*/ 4684181 w 7752501"/>
              <a:gd name="connsiteY11-1226" fmla="*/ 14 h 3291854"/>
              <a:gd name="connsiteX12-1227" fmla="*/ 5090581 w 7752501"/>
              <a:gd name="connsiteY12-1228" fmla="*/ 3291854 h 3291854"/>
              <a:gd name="connsiteX13-1229" fmla="*/ 5334421 w 7752501"/>
              <a:gd name="connsiteY13-1230" fmla="*/ 1666254 h 3291854"/>
              <a:gd name="connsiteX14-1231" fmla="*/ 5651393 w 7752501"/>
              <a:gd name="connsiteY14-1232" fmla="*/ 1936392 h 3291854"/>
              <a:gd name="connsiteX15-1233" fmla="*/ 5947847 w 7752501"/>
              <a:gd name="connsiteY15-1234" fmla="*/ 1198894 h 3291854"/>
              <a:gd name="connsiteX16-1235" fmla="*/ 6154332 w 7752501"/>
              <a:gd name="connsiteY16-1236" fmla="*/ 1583002 h 3291854"/>
              <a:gd name="connsiteX17-1237" fmla="*/ 6289461 w 7752501"/>
              <a:gd name="connsiteY17-1238" fmla="*/ 1666254 h 3291854"/>
              <a:gd name="connsiteX18-1239" fmla="*/ 7752501 w 7752501"/>
              <a:gd name="connsiteY18-1240" fmla="*/ 1666254 h 3291854"/>
              <a:gd name="connsiteX0-1241" fmla="*/ 0 w 7752501"/>
              <a:gd name="connsiteY0-1242" fmla="*/ 1704474 h 3291854"/>
              <a:gd name="connsiteX1-1243" fmla="*/ 227976 w 7752501"/>
              <a:gd name="connsiteY1-1244" fmla="*/ 1520316 h 3291854"/>
              <a:gd name="connsiteX2-1245" fmla="*/ 494614 w 7752501"/>
              <a:gd name="connsiteY2-1246" fmla="*/ 1721699 h 3291854"/>
              <a:gd name="connsiteX3-1247" fmla="*/ 782583 w 7752501"/>
              <a:gd name="connsiteY3-1248" fmla="*/ 2682142 h 3291854"/>
              <a:gd name="connsiteX4-1249" fmla="*/ 1059886 w 7752501"/>
              <a:gd name="connsiteY4-1250" fmla="*/ 838711 h 3291854"/>
              <a:gd name="connsiteX5-1251" fmla="*/ 1315859 w 7752501"/>
              <a:gd name="connsiteY5-1252" fmla="*/ 1977301 h 3291854"/>
              <a:gd name="connsiteX6-1253" fmla="*/ 1550500 w 7752501"/>
              <a:gd name="connsiteY6-1254" fmla="*/ 1706208 h 3291854"/>
              <a:gd name="connsiteX7-1255" fmla="*/ 3912021 w 7752501"/>
              <a:gd name="connsiteY7-1256" fmla="*/ 1706894 h 3291854"/>
              <a:gd name="connsiteX8-1257" fmla="*/ 3972907 w 7752501"/>
              <a:gd name="connsiteY8-1258" fmla="*/ 1660458 h 3291854"/>
              <a:gd name="connsiteX9-1259" fmla="*/ 4072896 w 7752501"/>
              <a:gd name="connsiteY9-1260" fmla="*/ 1425187 h 3291854"/>
              <a:gd name="connsiteX10-1261" fmla="*/ 4420021 w 7752501"/>
              <a:gd name="connsiteY10-1262" fmla="*/ 1595134 h 3291854"/>
              <a:gd name="connsiteX11-1263" fmla="*/ 4684181 w 7752501"/>
              <a:gd name="connsiteY11-1264" fmla="*/ 14 h 3291854"/>
              <a:gd name="connsiteX12-1265" fmla="*/ 5090581 w 7752501"/>
              <a:gd name="connsiteY12-1266" fmla="*/ 3291854 h 3291854"/>
              <a:gd name="connsiteX13-1267" fmla="*/ 5334421 w 7752501"/>
              <a:gd name="connsiteY13-1268" fmla="*/ 1666254 h 3291854"/>
              <a:gd name="connsiteX14-1269" fmla="*/ 5651393 w 7752501"/>
              <a:gd name="connsiteY14-1270" fmla="*/ 1936392 h 3291854"/>
              <a:gd name="connsiteX15-1271" fmla="*/ 5947847 w 7752501"/>
              <a:gd name="connsiteY15-1272" fmla="*/ 1198894 h 3291854"/>
              <a:gd name="connsiteX16-1273" fmla="*/ 6154332 w 7752501"/>
              <a:gd name="connsiteY16-1274" fmla="*/ 1583002 h 3291854"/>
              <a:gd name="connsiteX17-1275" fmla="*/ 6289461 w 7752501"/>
              <a:gd name="connsiteY17-1276" fmla="*/ 1666254 h 3291854"/>
              <a:gd name="connsiteX18-1277" fmla="*/ 7752501 w 7752501"/>
              <a:gd name="connsiteY18-1278" fmla="*/ 1666254 h 3291854"/>
              <a:gd name="connsiteX0-1279" fmla="*/ 0 w 7752501"/>
              <a:gd name="connsiteY0-1280" fmla="*/ 1704474 h 3291854"/>
              <a:gd name="connsiteX1-1281" fmla="*/ 227976 w 7752501"/>
              <a:gd name="connsiteY1-1282" fmla="*/ 1520316 h 3291854"/>
              <a:gd name="connsiteX2-1283" fmla="*/ 494614 w 7752501"/>
              <a:gd name="connsiteY2-1284" fmla="*/ 1721699 h 3291854"/>
              <a:gd name="connsiteX3-1285" fmla="*/ 782583 w 7752501"/>
              <a:gd name="connsiteY3-1286" fmla="*/ 2682142 h 3291854"/>
              <a:gd name="connsiteX4-1287" fmla="*/ 1059886 w 7752501"/>
              <a:gd name="connsiteY4-1288" fmla="*/ 838711 h 3291854"/>
              <a:gd name="connsiteX5-1289" fmla="*/ 1315859 w 7752501"/>
              <a:gd name="connsiteY5-1290" fmla="*/ 1977301 h 3291854"/>
              <a:gd name="connsiteX6-1291" fmla="*/ 1550500 w 7752501"/>
              <a:gd name="connsiteY6-1292" fmla="*/ 1706208 h 3291854"/>
              <a:gd name="connsiteX7-1293" fmla="*/ 3912021 w 7752501"/>
              <a:gd name="connsiteY7-1294" fmla="*/ 1706894 h 3291854"/>
              <a:gd name="connsiteX8-1295" fmla="*/ 3972907 w 7752501"/>
              <a:gd name="connsiteY8-1296" fmla="*/ 1660458 h 3291854"/>
              <a:gd name="connsiteX9-1297" fmla="*/ 4072896 w 7752501"/>
              <a:gd name="connsiteY9-1298" fmla="*/ 1425187 h 3291854"/>
              <a:gd name="connsiteX10-1299" fmla="*/ 4420021 w 7752501"/>
              <a:gd name="connsiteY10-1300" fmla="*/ 1595134 h 3291854"/>
              <a:gd name="connsiteX11-1301" fmla="*/ 4684181 w 7752501"/>
              <a:gd name="connsiteY11-1302" fmla="*/ 14 h 3291854"/>
              <a:gd name="connsiteX12-1303" fmla="*/ 5090581 w 7752501"/>
              <a:gd name="connsiteY12-1304" fmla="*/ 3291854 h 3291854"/>
              <a:gd name="connsiteX13-1305" fmla="*/ 5334421 w 7752501"/>
              <a:gd name="connsiteY13-1306" fmla="*/ 1666254 h 3291854"/>
              <a:gd name="connsiteX14-1307" fmla="*/ 5651393 w 7752501"/>
              <a:gd name="connsiteY14-1308" fmla="*/ 1936392 h 3291854"/>
              <a:gd name="connsiteX15-1309" fmla="*/ 5947847 w 7752501"/>
              <a:gd name="connsiteY15-1310" fmla="*/ 1198894 h 3291854"/>
              <a:gd name="connsiteX16-1311" fmla="*/ 6154332 w 7752501"/>
              <a:gd name="connsiteY16-1312" fmla="*/ 1583002 h 3291854"/>
              <a:gd name="connsiteX17-1313" fmla="*/ 6289461 w 7752501"/>
              <a:gd name="connsiteY17-1314" fmla="*/ 1666254 h 3291854"/>
              <a:gd name="connsiteX18-1315" fmla="*/ 7752501 w 7752501"/>
              <a:gd name="connsiteY18-1316" fmla="*/ 1666254 h 3291854"/>
              <a:gd name="connsiteX0-1317" fmla="*/ 0 w 7752501"/>
              <a:gd name="connsiteY0-1318" fmla="*/ 1704474 h 3291854"/>
              <a:gd name="connsiteX1-1319" fmla="*/ 227976 w 7752501"/>
              <a:gd name="connsiteY1-1320" fmla="*/ 1520316 h 3291854"/>
              <a:gd name="connsiteX2-1321" fmla="*/ 494614 w 7752501"/>
              <a:gd name="connsiteY2-1322" fmla="*/ 1721699 h 3291854"/>
              <a:gd name="connsiteX3-1323" fmla="*/ 782583 w 7752501"/>
              <a:gd name="connsiteY3-1324" fmla="*/ 2682142 h 3291854"/>
              <a:gd name="connsiteX4-1325" fmla="*/ 1059886 w 7752501"/>
              <a:gd name="connsiteY4-1326" fmla="*/ 838711 h 3291854"/>
              <a:gd name="connsiteX5-1327" fmla="*/ 1315859 w 7752501"/>
              <a:gd name="connsiteY5-1328" fmla="*/ 1977301 h 3291854"/>
              <a:gd name="connsiteX6-1329" fmla="*/ 1550500 w 7752501"/>
              <a:gd name="connsiteY6-1330" fmla="*/ 1706208 h 3291854"/>
              <a:gd name="connsiteX7-1331" fmla="*/ 3912021 w 7752501"/>
              <a:gd name="connsiteY7-1332" fmla="*/ 1706894 h 3291854"/>
              <a:gd name="connsiteX8-1333" fmla="*/ 3972907 w 7752501"/>
              <a:gd name="connsiteY8-1334" fmla="*/ 1660458 h 3291854"/>
              <a:gd name="connsiteX9-1335" fmla="*/ 4072896 w 7752501"/>
              <a:gd name="connsiteY9-1336" fmla="*/ 1425187 h 3291854"/>
              <a:gd name="connsiteX10-1337" fmla="*/ 4420021 w 7752501"/>
              <a:gd name="connsiteY10-1338" fmla="*/ 1595134 h 3291854"/>
              <a:gd name="connsiteX11-1339" fmla="*/ 4684181 w 7752501"/>
              <a:gd name="connsiteY11-1340" fmla="*/ 14 h 3291854"/>
              <a:gd name="connsiteX12-1341" fmla="*/ 5090581 w 7752501"/>
              <a:gd name="connsiteY12-1342" fmla="*/ 3291854 h 3291854"/>
              <a:gd name="connsiteX13-1343" fmla="*/ 5334421 w 7752501"/>
              <a:gd name="connsiteY13-1344" fmla="*/ 1666254 h 3291854"/>
              <a:gd name="connsiteX14-1345" fmla="*/ 5651393 w 7752501"/>
              <a:gd name="connsiteY14-1346" fmla="*/ 1936392 h 3291854"/>
              <a:gd name="connsiteX15-1347" fmla="*/ 5947847 w 7752501"/>
              <a:gd name="connsiteY15-1348" fmla="*/ 1198894 h 3291854"/>
              <a:gd name="connsiteX16-1349" fmla="*/ 6154332 w 7752501"/>
              <a:gd name="connsiteY16-1350" fmla="*/ 1583002 h 3291854"/>
              <a:gd name="connsiteX17-1351" fmla="*/ 6289461 w 7752501"/>
              <a:gd name="connsiteY17-1352" fmla="*/ 1666254 h 3291854"/>
              <a:gd name="connsiteX18-1353" fmla="*/ 7752501 w 7752501"/>
              <a:gd name="connsiteY18-1354" fmla="*/ 1666254 h 3291854"/>
              <a:gd name="connsiteX0-1355" fmla="*/ 0 w 7752501"/>
              <a:gd name="connsiteY0-1356" fmla="*/ 1704474 h 3291854"/>
              <a:gd name="connsiteX1-1357" fmla="*/ 78658 w 7752501"/>
              <a:gd name="connsiteY1-1358" fmla="*/ 1613262 h 3291854"/>
              <a:gd name="connsiteX2-1359" fmla="*/ 227976 w 7752501"/>
              <a:gd name="connsiteY2-1360" fmla="*/ 1520316 h 3291854"/>
              <a:gd name="connsiteX3-1361" fmla="*/ 494614 w 7752501"/>
              <a:gd name="connsiteY3-1362" fmla="*/ 1721699 h 3291854"/>
              <a:gd name="connsiteX4-1363" fmla="*/ 782583 w 7752501"/>
              <a:gd name="connsiteY4-1364" fmla="*/ 2682142 h 3291854"/>
              <a:gd name="connsiteX5-1365" fmla="*/ 1059886 w 7752501"/>
              <a:gd name="connsiteY5-1366" fmla="*/ 838711 h 3291854"/>
              <a:gd name="connsiteX6-1367" fmla="*/ 1315859 w 7752501"/>
              <a:gd name="connsiteY6-1368" fmla="*/ 1977301 h 3291854"/>
              <a:gd name="connsiteX7-1369" fmla="*/ 1550500 w 7752501"/>
              <a:gd name="connsiteY7-1370" fmla="*/ 1706208 h 3291854"/>
              <a:gd name="connsiteX8-1371" fmla="*/ 3912021 w 7752501"/>
              <a:gd name="connsiteY8-1372" fmla="*/ 1706894 h 3291854"/>
              <a:gd name="connsiteX9-1373" fmla="*/ 3972907 w 7752501"/>
              <a:gd name="connsiteY9-1374" fmla="*/ 1660458 h 3291854"/>
              <a:gd name="connsiteX10-1375" fmla="*/ 4072896 w 7752501"/>
              <a:gd name="connsiteY10-1376" fmla="*/ 1425187 h 3291854"/>
              <a:gd name="connsiteX11-1377" fmla="*/ 4420021 w 7752501"/>
              <a:gd name="connsiteY11-1378" fmla="*/ 1595134 h 3291854"/>
              <a:gd name="connsiteX12-1379" fmla="*/ 4684181 w 7752501"/>
              <a:gd name="connsiteY12-1380" fmla="*/ 14 h 3291854"/>
              <a:gd name="connsiteX13-1381" fmla="*/ 5090581 w 7752501"/>
              <a:gd name="connsiteY13-1382" fmla="*/ 3291854 h 3291854"/>
              <a:gd name="connsiteX14-1383" fmla="*/ 5334421 w 7752501"/>
              <a:gd name="connsiteY14-1384" fmla="*/ 1666254 h 3291854"/>
              <a:gd name="connsiteX15-1385" fmla="*/ 5651393 w 7752501"/>
              <a:gd name="connsiteY15-1386" fmla="*/ 1936392 h 3291854"/>
              <a:gd name="connsiteX16-1387" fmla="*/ 5947847 w 7752501"/>
              <a:gd name="connsiteY16-1388" fmla="*/ 1198894 h 3291854"/>
              <a:gd name="connsiteX17-1389" fmla="*/ 6154332 w 7752501"/>
              <a:gd name="connsiteY17-1390" fmla="*/ 1583002 h 3291854"/>
              <a:gd name="connsiteX18-1391" fmla="*/ 6289461 w 7752501"/>
              <a:gd name="connsiteY18-1392" fmla="*/ 1666254 h 3291854"/>
              <a:gd name="connsiteX19" fmla="*/ 7752501 w 7752501"/>
              <a:gd name="connsiteY19" fmla="*/ 1666254 h 3291854"/>
              <a:gd name="connsiteX0-1393" fmla="*/ 0 w 7752501"/>
              <a:gd name="connsiteY0-1394" fmla="*/ 1704474 h 3291854"/>
              <a:gd name="connsiteX1-1395" fmla="*/ 99989 w 7752501"/>
              <a:gd name="connsiteY1-1396" fmla="*/ 1682972 h 3291854"/>
              <a:gd name="connsiteX2-1397" fmla="*/ 227976 w 7752501"/>
              <a:gd name="connsiteY2-1398" fmla="*/ 1520316 h 3291854"/>
              <a:gd name="connsiteX3-1399" fmla="*/ 494614 w 7752501"/>
              <a:gd name="connsiteY3-1400" fmla="*/ 1721699 h 3291854"/>
              <a:gd name="connsiteX4-1401" fmla="*/ 782583 w 7752501"/>
              <a:gd name="connsiteY4-1402" fmla="*/ 2682142 h 3291854"/>
              <a:gd name="connsiteX5-1403" fmla="*/ 1059886 w 7752501"/>
              <a:gd name="connsiteY5-1404" fmla="*/ 838711 h 3291854"/>
              <a:gd name="connsiteX6-1405" fmla="*/ 1315859 w 7752501"/>
              <a:gd name="connsiteY6-1406" fmla="*/ 1977301 h 3291854"/>
              <a:gd name="connsiteX7-1407" fmla="*/ 1550500 w 7752501"/>
              <a:gd name="connsiteY7-1408" fmla="*/ 1706208 h 3291854"/>
              <a:gd name="connsiteX8-1409" fmla="*/ 3912021 w 7752501"/>
              <a:gd name="connsiteY8-1410" fmla="*/ 1706894 h 3291854"/>
              <a:gd name="connsiteX9-1411" fmla="*/ 3972907 w 7752501"/>
              <a:gd name="connsiteY9-1412" fmla="*/ 1660458 h 3291854"/>
              <a:gd name="connsiteX10-1413" fmla="*/ 4072896 w 7752501"/>
              <a:gd name="connsiteY10-1414" fmla="*/ 1425187 h 3291854"/>
              <a:gd name="connsiteX11-1415" fmla="*/ 4420021 w 7752501"/>
              <a:gd name="connsiteY11-1416" fmla="*/ 1595134 h 3291854"/>
              <a:gd name="connsiteX12-1417" fmla="*/ 4684181 w 7752501"/>
              <a:gd name="connsiteY12-1418" fmla="*/ 14 h 3291854"/>
              <a:gd name="connsiteX13-1419" fmla="*/ 5090581 w 7752501"/>
              <a:gd name="connsiteY13-1420" fmla="*/ 3291854 h 3291854"/>
              <a:gd name="connsiteX14-1421" fmla="*/ 5334421 w 7752501"/>
              <a:gd name="connsiteY14-1422" fmla="*/ 1666254 h 3291854"/>
              <a:gd name="connsiteX15-1423" fmla="*/ 5651393 w 7752501"/>
              <a:gd name="connsiteY15-1424" fmla="*/ 1936392 h 3291854"/>
              <a:gd name="connsiteX16-1425" fmla="*/ 5947847 w 7752501"/>
              <a:gd name="connsiteY16-1426" fmla="*/ 1198894 h 3291854"/>
              <a:gd name="connsiteX17-1427" fmla="*/ 6154332 w 7752501"/>
              <a:gd name="connsiteY17-1428" fmla="*/ 1583002 h 3291854"/>
              <a:gd name="connsiteX18-1429" fmla="*/ 6289461 w 7752501"/>
              <a:gd name="connsiteY18-1430" fmla="*/ 1666254 h 3291854"/>
              <a:gd name="connsiteX19-1431" fmla="*/ 7752501 w 7752501"/>
              <a:gd name="connsiteY19-1432" fmla="*/ 1666254 h 3291854"/>
              <a:gd name="connsiteX0-1433" fmla="*/ 0 w 7752501"/>
              <a:gd name="connsiteY0-1434" fmla="*/ 1704474 h 3291854"/>
              <a:gd name="connsiteX1-1435" fmla="*/ 86657 w 7752501"/>
              <a:gd name="connsiteY1-1436" fmla="*/ 1709597 h 3291854"/>
              <a:gd name="connsiteX2-1437" fmla="*/ 227976 w 7752501"/>
              <a:gd name="connsiteY2-1438" fmla="*/ 1520316 h 3291854"/>
              <a:gd name="connsiteX3-1439" fmla="*/ 494614 w 7752501"/>
              <a:gd name="connsiteY3-1440" fmla="*/ 1721699 h 3291854"/>
              <a:gd name="connsiteX4-1441" fmla="*/ 782583 w 7752501"/>
              <a:gd name="connsiteY4-1442" fmla="*/ 2682142 h 3291854"/>
              <a:gd name="connsiteX5-1443" fmla="*/ 1059886 w 7752501"/>
              <a:gd name="connsiteY5-1444" fmla="*/ 838711 h 3291854"/>
              <a:gd name="connsiteX6-1445" fmla="*/ 1315859 w 7752501"/>
              <a:gd name="connsiteY6-1446" fmla="*/ 1977301 h 3291854"/>
              <a:gd name="connsiteX7-1447" fmla="*/ 1550500 w 7752501"/>
              <a:gd name="connsiteY7-1448" fmla="*/ 1706208 h 3291854"/>
              <a:gd name="connsiteX8-1449" fmla="*/ 3912021 w 7752501"/>
              <a:gd name="connsiteY8-1450" fmla="*/ 1706894 h 3291854"/>
              <a:gd name="connsiteX9-1451" fmla="*/ 3972907 w 7752501"/>
              <a:gd name="connsiteY9-1452" fmla="*/ 1660458 h 3291854"/>
              <a:gd name="connsiteX10-1453" fmla="*/ 4072896 w 7752501"/>
              <a:gd name="connsiteY10-1454" fmla="*/ 1425187 h 3291854"/>
              <a:gd name="connsiteX11-1455" fmla="*/ 4420021 w 7752501"/>
              <a:gd name="connsiteY11-1456" fmla="*/ 1595134 h 3291854"/>
              <a:gd name="connsiteX12-1457" fmla="*/ 4684181 w 7752501"/>
              <a:gd name="connsiteY12-1458" fmla="*/ 14 h 3291854"/>
              <a:gd name="connsiteX13-1459" fmla="*/ 5090581 w 7752501"/>
              <a:gd name="connsiteY13-1460" fmla="*/ 3291854 h 3291854"/>
              <a:gd name="connsiteX14-1461" fmla="*/ 5334421 w 7752501"/>
              <a:gd name="connsiteY14-1462" fmla="*/ 1666254 h 3291854"/>
              <a:gd name="connsiteX15-1463" fmla="*/ 5651393 w 7752501"/>
              <a:gd name="connsiteY15-1464" fmla="*/ 1936392 h 3291854"/>
              <a:gd name="connsiteX16-1465" fmla="*/ 5947847 w 7752501"/>
              <a:gd name="connsiteY16-1466" fmla="*/ 1198894 h 3291854"/>
              <a:gd name="connsiteX17-1467" fmla="*/ 6154332 w 7752501"/>
              <a:gd name="connsiteY17-1468" fmla="*/ 1583002 h 3291854"/>
              <a:gd name="connsiteX18-1469" fmla="*/ 6289461 w 7752501"/>
              <a:gd name="connsiteY18-1470" fmla="*/ 1666254 h 3291854"/>
              <a:gd name="connsiteX19-1471" fmla="*/ 7752501 w 7752501"/>
              <a:gd name="connsiteY19-1472" fmla="*/ 1666254 h 3291854"/>
              <a:gd name="connsiteX0-1473" fmla="*/ 0 w 7752501"/>
              <a:gd name="connsiteY0-1474" fmla="*/ 1704474 h 3291854"/>
              <a:gd name="connsiteX1-1475" fmla="*/ 29997 w 7752501"/>
              <a:gd name="connsiteY1-1476" fmla="*/ 1699915 h 3291854"/>
              <a:gd name="connsiteX2-1477" fmla="*/ 227976 w 7752501"/>
              <a:gd name="connsiteY2-1478" fmla="*/ 1520316 h 3291854"/>
              <a:gd name="connsiteX3-1479" fmla="*/ 494614 w 7752501"/>
              <a:gd name="connsiteY3-1480" fmla="*/ 1721699 h 3291854"/>
              <a:gd name="connsiteX4-1481" fmla="*/ 782583 w 7752501"/>
              <a:gd name="connsiteY4-1482" fmla="*/ 2682142 h 3291854"/>
              <a:gd name="connsiteX5-1483" fmla="*/ 1059886 w 7752501"/>
              <a:gd name="connsiteY5-1484" fmla="*/ 838711 h 3291854"/>
              <a:gd name="connsiteX6-1485" fmla="*/ 1315859 w 7752501"/>
              <a:gd name="connsiteY6-1486" fmla="*/ 1977301 h 3291854"/>
              <a:gd name="connsiteX7-1487" fmla="*/ 1550500 w 7752501"/>
              <a:gd name="connsiteY7-1488" fmla="*/ 1706208 h 3291854"/>
              <a:gd name="connsiteX8-1489" fmla="*/ 3912021 w 7752501"/>
              <a:gd name="connsiteY8-1490" fmla="*/ 1706894 h 3291854"/>
              <a:gd name="connsiteX9-1491" fmla="*/ 3972907 w 7752501"/>
              <a:gd name="connsiteY9-1492" fmla="*/ 1660458 h 3291854"/>
              <a:gd name="connsiteX10-1493" fmla="*/ 4072896 w 7752501"/>
              <a:gd name="connsiteY10-1494" fmla="*/ 1425187 h 3291854"/>
              <a:gd name="connsiteX11-1495" fmla="*/ 4420021 w 7752501"/>
              <a:gd name="connsiteY11-1496" fmla="*/ 1595134 h 3291854"/>
              <a:gd name="connsiteX12-1497" fmla="*/ 4684181 w 7752501"/>
              <a:gd name="connsiteY12-1498" fmla="*/ 14 h 3291854"/>
              <a:gd name="connsiteX13-1499" fmla="*/ 5090581 w 7752501"/>
              <a:gd name="connsiteY13-1500" fmla="*/ 3291854 h 3291854"/>
              <a:gd name="connsiteX14-1501" fmla="*/ 5334421 w 7752501"/>
              <a:gd name="connsiteY14-1502" fmla="*/ 1666254 h 3291854"/>
              <a:gd name="connsiteX15-1503" fmla="*/ 5651393 w 7752501"/>
              <a:gd name="connsiteY15-1504" fmla="*/ 1936392 h 3291854"/>
              <a:gd name="connsiteX16-1505" fmla="*/ 5947847 w 7752501"/>
              <a:gd name="connsiteY16-1506" fmla="*/ 1198894 h 3291854"/>
              <a:gd name="connsiteX17-1507" fmla="*/ 6154332 w 7752501"/>
              <a:gd name="connsiteY17-1508" fmla="*/ 1583002 h 3291854"/>
              <a:gd name="connsiteX18-1509" fmla="*/ 6289461 w 7752501"/>
              <a:gd name="connsiteY18-1510" fmla="*/ 1666254 h 3291854"/>
              <a:gd name="connsiteX19-1511" fmla="*/ 7752501 w 7752501"/>
              <a:gd name="connsiteY19-1512" fmla="*/ 1666254 h 3291854"/>
              <a:gd name="connsiteX0-1513" fmla="*/ 0 w 7752501"/>
              <a:gd name="connsiteY0-1514" fmla="*/ 1704474 h 3291854"/>
              <a:gd name="connsiteX1-1515" fmla="*/ 29997 w 7752501"/>
              <a:gd name="connsiteY1-1516" fmla="*/ 1707176 h 3291854"/>
              <a:gd name="connsiteX2-1517" fmla="*/ 227976 w 7752501"/>
              <a:gd name="connsiteY2-1518" fmla="*/ 1520316 h 3291854"/>
              <a:gd name="connsiteX3-1519" fmla="*/ 494614 w 7752501"/>
              <a:gd name="connsiteY3-1520" fmla="*/ 1721699 h 3291854"/>
              <a:gd name="connsiteX4-1521" fmla="*/ 782583 w 7752501"/>
              <a:gd name="connsiteY4-1522" fmla="*/ 2682142 h 3291854"/>
              <a:gd name="connsiteX5-1523" fmla="*/ 1059886 w 7752501"/>
              <a:gd name="connsiteY5-1524" fmla="*/ 838711 h 3291854"/>
              <a:gd name="connsiteX6-1525" fmla="*/ 1315859 w 7752501"/>
              <a:gd name="connsiteY6-1526" fmla="*/ 1977301 h 3291854"/>
              <a:gd name="connsiteX7-1527" fmla="*/ 1550500 w 7752501"/>
              <a:gd name="connsiteY7-1528" fmla="*/ 1706208 h 3291854"/>
              <a:gd name="connsiteX8-1529" fmla="*/ 3912021 w 7752501"/>
              <a:gd name="connsiteY8-1530" fmla="*/ 1706894 h 3291854"/>
              <a:gd name="connsiteX9-1531" fmla="*/ 3972907 w 7752501"/>
              <a:gd name="connsiteY9-1532" fmla="*/ 1660458 h 3291854"/>
              <a:gd name="connsiteX10-1533" fmla="*/ 4072896 w 7752501"/>
              <a:gd name="connsiteY10-1534" fmla="*/ 1425187 h 3291854"/>
              <a:gd name="connsiteX11-1535" fmla="*/ 4420021 w 7752501"/>
              <a:gd name="connsiteY11-1536" fmla="*/ 1595134 h 3291854"/>
              <a:gd name="connsiteX12-1537" fmla="*/ 4684181 w 7752501"/>
              <a:gd name="connsiteY12-1538" fmla="*/ 14 h 3291854"/>
              <a:gd name="connsiteX13-1539" fmla="*/ 5090581 w 7752501"/>
              <a:gd name="connsiteY13-1540" fmla="*/ 3291854 h 3291854"/>
              <a:gd name="connsiteX14-1541" fmla="*/ 5334421 w 7752501"/>
              <a:gd name="connsiteY14-1542" fmla="*/ 1666254 h 3291854"/>
              <a:gd name="connsiteX15-1543" fmla="*/ 5651393 w 7752501"/>
              <a:gd name="connsiteY15-1544" fmla="*/ 1936392 h 3291854"/>
              <a:gd name="connsiteX16-1545" fmla="*/ 5947847 w 7752501"/>
              <a:gd name="connsiteY16-1546" fmla="*/ 1198894 h 3291854"/>
              <a:gd name="connsiteX17-1547" fmla="*/ 6154332 w 7752501"/>
              <a:gd name="connsiteY17-1548" fmla="*/ 1583002 h 3291854"/>
              <a:gd name="connsiteX18-1549" fmla="*/ 6289461 w 7752501"/>
              <a:gd name="connsiteY18-1550" fmla="*/ 1666254 h 3291854"/>
              <a:gd name="connsiteX19-1551" fmla="*/ 7752501 w 7752501"/>
              <a:gd name="connsiteY19-1552" fmla="*/ 1666254 h 3291854"/>
              <a:gd name="connsiteX0-1553" fmla="*/ 0 w 8739062"/>
              <a:gd name="connsiteY0-1554" fmla="*/ 1711735 h 3291854"/>
              <a:gd name="connsiteX1-1555" fmla="*/ 1016558 w 8739062"/>
              <a:gd name="connsiteY1-1556" fmla="*/ 1707176 h 3291854"/>
              <a:gd name="connsiteX2-1557" fmla="*/ 1214537 w 8739062"/>
              <a:gd name="connsiteY2-1558" fmla="*/ 1520316 h 3291854"/>
              <a:gd name="connsiteX3-1559" fmla="*/ 1481175 w 8739062"/>
              <a:gd name="connsiteY3-1560" fmla="*/ 1721699 h 3291854"/>
              <a:gd name="connsiteX4-1561" fmla="*/ 1769144 w 8739062"/>
              <a:gd name="connsiteY4-1562" fmla="*/ 2682142 h 3291854"/>
              <a:gd name="connsiteX5-1563" fmla="*/ 2046447 w 8739062"/>
              <a:gd name="connsiteY5-1564" fmla="*/ 838711 h 3291854"/>
              <a:gd name="connsiteX6-1565" fmla="*/ 2302420 w 8739062"/>
              <a:gd name="connsiteY6-1566" fmla="*/ 1977301 h 3291854"/>
              <a:gd name="connsiteX7-1567" fmla="*/ 2537061 w 8739062"/>
              <a:gd name="connsiteY7-1568" fmla="*/ 1706208 h 3291854"/>
              <a:gd name="connsiteX8-1569" fmla="*/ 4898582 w 8739062"/>
              <a:gd name="connsiteY8-1570" fmla="*/ 1706894 h 3291854"/>
              <a:gd name="connsiteX9-1571" fmla="*/ 4959468 w 8739062"/>
              <a:gd name="connsiteY9-1572" fmla="*/ 1660458 h 3291854"/>
              <a:gd name="connsiteX10-1573" fmla="*/ 5059457 w 8739062"/>
              <a:gd name="connsiteY10-1574" fmla="*/ 1425187 h 3291854"/>
              <a:gd name="connsiteX11-1575" fmla="*/ 5406582 w 8739062"/>
              <a:gd name="connsiteY11-1576" fmla="*/ 1595134 h 3291854"/>
              <a:gd name="connsiteX12-1577" fmla="*/ 5670742 w 8739062"/>
              <a:gd name="connsiteY12-1578" fmla="*/ 14 h 3291854"/>
              <a:gd name="connsiteX13-1579" fmla="*/ 6077142 w 8739062"/>
              <a:gd name="connsiteY13-1580" fmla="*/ 3291854 h 3291854"/>
              <a:gd name="connsiteX14-1581" fmla="*/ 6320982 w 8739062"/>
              <a:gd name="connsiteY14-1582" fmla="*/ 1666254 h 3291854"/>
              <a:gd name="connsiteX15-1583" fmla="*/ 6637954 w 8739062"/>
              <a:gd name="connsiteY15-1584" fmla="*/ 1936392 h 3291854"/>
              <a:gd name="connsiteX16-1585" fmla="*/ 6934408 w 8739062"/>
              <a:gd name="connsiteY16-1586" fmla="*/ 1198894 h 3291854"/>
              <a:gd name="connsiteX17-1587" fmla="*/ 7140893 w 8739062"/>
              <a:gd name="connsiteY17-1588" fmla="*/ 1583002 h 3291854"/>
              <a:gd name="connsiteX18-1589" fmla="*/ 7276022 w 8739062"/>
              <a:gd name="connsiteY18-1590" fmla="*/ 1666254 h 3291854"/>
              <a:gd name="connsiteX19-1591" fmla="*/ 8739062 w 8739062"/>
              <a:gd name="connsiteY19-1592" fmla="*/ 1666254 h 3291854"/>
              <a:gd name="connsiteX0-1593" fmla="*/ 0 w 8739062"/>
              <a:gd name="connsiteY0-1594" fmla="*/ 1711735 h 3291854"/>
              <a:gd name="connsiteX1-1595" fmla="*/ 1016558 w 8739062"/>
              <a:gd name="connsiteY1-1596" fmla="*/ 1707176 h 3291854"/>
              <a:gd name="connsiteX2-1597" fmla="*/ 1214537 w 8739062"/>
              <a:gd name="connsiteY2-1598" fmla="*/ 1520316 h 3291854"/>
              <a:gd name="connsiteX3-1599" fmla="*/ 1481175 w 8739062"/>
              <a:gd name="connsiteY3-1600" fmla="*/ 1721699 h 3291854"/>
              <a:gd name="connsiteX4-1601" fmla="*/ 1769144 w 8739062"/>
              <a:gd name="connsiteY4-1602" fmla="*/ 2682142 h 3291854"/>
              <a:gd name="connsiteX5-1603" fmla="*/ 2046447 w 8739062"/>
              <a:gd name="connsiteY5-1604" fmla="*/ 838711 h 3291854"/>
              <a:gd name="connsiteX6-1605" fmla="*/ 2302420 w 8739062"/>
              <a:gd name="connsiteY6-1606" fmla="*/ 1977301 h 3291854"/>
              <a:gd name="connsiteX7-1607" fmla="*/ 2537061 w 8739062"/>
              <a:gd name="connsiteY7-1608" fmla="*/ 1706208 h 3291854"/>
              <a:gd name="connsiteX8-1609" fmla="*/ 4898582 w 8739062"/>
              <a:gd name="connsiteY8-1610" fmla="*/ 1706894 h 3291854"/>
              <a:gd name="connsiteX9-1611" fmla="*/ 4959468 w 8739062"/>
              <a:gd name="connsiteY9-1612" fmla="*/ 1660458 h 3291854"/>
              <a:gd name="connsiteX10-1613" fmla="*/ 5059457 w 8739062"/>
              <a:gd name="connsiteY10-1614" fmla="*/ 1425187 h 3291854"/>
              <a:gd name="connsiteX11-1615" fmla="*/ 5406582 w 8739062"/>
              <a:gd name="connsiteY11-1616" fmla="*/ 1595134 h 3291854"/>
              <a:gd name="connsiteX12-1617" fmla="*/ 5670742 w 8739062"/>
              <a:gd name="connsiteY12-1618" fmla="*/ 14 h 3291854"/>
              <a:gd name="connsiteX13-1619" fmla="*/ 6077142 w 8739062"/>
              <a:gd name="connsiteY13-1620" fmla="*/ 3291854 h 3291854"/>
              <a:gd name="connsiteX14-1621" fmla="*/ 6320982 w 8739062"/>
              <a:gd name="connsiteY14-1622" fmla="*/ 1666254 h 3291854"/>
              <a:gd name="connsiteX15-1623" fmla="*/ 6637954 w 8739062"/>
              <a:gd name="connsiteY15-1624" fmla="*/ 1936392 h 3291854"/>
              <a:gd name="connsiteX16-1625" fmla="*/ 6934408 w 8739062"/>
              <a:gd name="connsiteY16-1626" fmla="*/ 1198894 h 3291854"/>
              <a:gd name="connsiteX17-1627" fmla="*/ 7140893 w 8739062"/>
              <a:gd name="connsiteY17-1628" fmla="*/ 1583002 h 3291854"/>
              <a:gd name="connsiteX18-1629" fmla="*/ 7276022 w 8739062"/>
              <a:gd name="connsiteY18-1630" fmla="*/ 1666254 h 3291854"/>
              <a:gd name="connsiteX19-1631" fmla="*/ 8739062 w 8739062"/>
              <a:gd name="connsiteY19-1632" fmla="*/ 1666254 h 3291854"/>
              <a:gd name="connsiteX0-1633" fmla="*/ 0 w 8739062"/>
              <a:gd name="connsiteY0-1634" fmla="*/ 1711735 h 3291854"/>
              <a:gd name="connsiteX1-1635" fmla="*/ 1016558 w 8739062"/>
              <a:gd name="connsiteY1-1636" fmla="*/ 1707176 h 3291854"/>
              <a:gd name="connsiteX2-1637" fmla="*/ 1214537 w 8739062"/>
              <a:gd name="connsiteY2-1638" fmla="*/ 1520316 h 3291854"/>
              <a:gd name="connsiteX3-1639" fmla="*/ 1481175 w 8739062"/>
              <a:gd name="connsiteY3-1640" fmla="*/ 1721699 h 3291854"/>
              <a:gd name="connsiteX4-1641" fmla="*/ 1769144 w 8739062"/>
              <a:gd name="connsiteY4-1642" fmla="*/ 2682142 h 3291854"/>
              <a:gd name="connsiteX5-1643" fmla="*/ 2046447 w 8739062"/>
              <a:gd name="connsiteY5-1644" fmla="*/ 838711 h 3291854"/>
              <a:gd name="connsiteX6-1645" fmla="*/ 2302420 w 8739062"/>
              <a:gd name="connsiteY6-1646" fmla="*/ 1977301 h 3291854"/>
              <a:gd name="connsiteX7-1647" fmla="*/ 2537061 w 8739062"/>
              <a:gd name="connsiteY7-1648" fmla="*/ 1706208 h 3291854"/>
              <a:gd name="connsiteX8-1649" fmla="*/ 4898582 w 8739062"/>
              <a:gd name="connsiteY8-1650" fmla="*/ 1706894 h 3291854"/>
              <a:gd name="connsiteX9-1651" fmla="*/ 4959468 w 8739062"/>
              <a:gd name="connsiteY9-1652" fmla="*/ 1660458 h 3291854"/>
              <a:gd name="connsiteX10-1653" fmla="*/ 5059457 w 8739062"/>
              <a:gd name="connsiteY10-1654" fmla="*/ 1425187 h 3291854"/>
              <a:gd name="connsiteX11-1655" fmla="*/ 5406582 w 8739062"/>
              <a:gd name="connsiteY11-1656" fmla="*/ 1595134 h 3291854"/>
              <a:gd name="connsiteX12-1657" fmla="*/ 5670742 w 8739062"/>
              <a:gd name="connsiteY12-1658" fmla="*/ 14 h 3291854"/>
              <a:gd name="connsiteX13-1659" fmla="*/ 6077142 w 8739062"/>
              <a:gd name="connsiteY13-1660" fmla="*/ 3291854 h 3291854"/>
              <a:gd name="connsiteX14-1661" fmla="*/ 6320982 w 8739062"/>
              <a:gd name="connsiteY14-1662" fmla="*/ 1666254 h 3291854"/>
              <a:gd name="connsiteX15-1663" fmla="*/ 6637954 w 8739062"/>
              <a:gd name="connsiteY15-1664" fmla="*/ 1936392 h 3291854"/>
              <a:gd name="connsiteX16-1665" fmla="*/ 6934408 w 8739062"/>
              <a:gd name="connsiteY16-1666" fmla="*/ 1198894 h 3291854"/>
              <a:gd name="connsiteX17-1667" fmla="*/ 7140893 w 8739062"/>
              <a:gd name="connsiteY17-1668" fmla="*/ 1583002 h 3291854"/>
              <a:gd name="connsiteX18-1669" fmla="*/ 7276022 w 8739062"/>
              <a:gd name="connsiteY18-1670" fmla="*/ 1666254 h 3291854"/>
              <a:gd name="connsiteX19-1671" fmla="*/ 8739062 w 8739062"/>
              <a:gd name="connsiteY19-1672" fmla="*/ 1666254 h 3291854"/>
              <a:gd name="connsiteX0-1673" fmla="*/ 0 w 8739062"/>
              <a:gd name="connsiteY0-1674" fmla="*/ 1711735 h 3291854"/>
              <a:gd name="connsiteX1-1675" fmla="*/ 1016558 w 8739062"/>
              <a:gd name="connsiteY1-1676" fmla="*/ 1707176 h 3291854"/>
              <a:gd name="connsiteX2-1677" fmla="*/ 1214537 w 8739062"/>
              <a:gd name="connsiteY2-1678" fmla="*/ 1520316 h 3291854"/>
              <a:gd name="connsiteX3-1679" fmla="*/ 1481175 w 8739062"/>
              <a:gd name="connsiteY3-1680" fmla="*/ 1721699 h 3291854"/>
              <a:gd name="connsiteX4-1681" fmla="*/ 1769144 w 8739062"/>
              <a:gd name="connsiteY4-1682" fmla="*/ 2682142 h 3291854"/>
              <a:gd name="connsiteX5-1683" fmla="*/ 2046447 w 8739062"/>
              <a:gd name="connsiteY5-1684" fmla="*/ 838711 h 3291854"/>
              <a:gd name="connsiteX6-1685" fmla="*/ 2302420 w 8739062"/>
              <a:gd name="connsiteY6-1686" fmla="*/ 1977301 h 3291854"/>
              <a:gd name="connsiteX7-1687" fmla="*/ 2537061 w 8739062"/>
              <a:gd name="connsiteY7-1688" fmla="*/ 1706208 h 3291854"/>
              <a:gd name="connsiteX8-1689" fmla="*/ 4898582 w 8739062"/>
              <a:gd name="connsiteY8-1690" fmla="*/ 1706894 h 3291854"/>
              <a:gd name="connsiteX9-1691" fmla="*/ 4959468 w 8739062"/>
              <a:gd name="connsiteY9-1692" fmla="*/ 1660458 h 3291854"/>
              <a:gd name="connsiteX10-1693" fmla="*/ 5059457 w 8739062"/>
              <a:gd name="connsiteY10-1694" fmla="*/ 1425187 h 3291854"/>
              <a:gd name="connsiteX11-1695" fmla="*/ 5406582 w 8739062"/>
              <a:gd name="connsiteY11-1696" fmla="*/ 1595134 h 3291854"/>
              <a:gd name="connsiteX12-1697" fmla="*/ 5670742 w 8739062"/>
              <a:gd name="connsiteY12-1698" fmla="*/ 14 h 3291854"/>
              <a:gd name="connsiteX13-1699" fmla="*/ 6077142 w 8739062"/>
              <a:gd name="connsiteY13-1700" fmla="*/ 3291854 h 3291854"/>
              <a:gd name="connsiteX14-1701" fmla="*/ 6320982 w 8739062"/>
              <a:gd name="connsiteY14-1702" fmla="*/ 1666254 h 3291854"/>
              <a:gd name="connsiteX15-1703" fmla="*/ 6637954 w 8739062"/>
              <a:gd name="connsiteY15-1704" fmla="*/ 1936392 h 3291854"/>
              <a:gd name="connsiteX16-1705" fmla="*/ 6934408 w 8739062"/>
              <a:gd name="connsiteY16-1706" fmla="*/ 1198894 h 3291854"/>
              <a:gd name="connsiteX17-1707" fmla="*/ 7140893 w 8739062"/>
              <a:gd name="connsiteY17-1708" fmla="*/ 1583002 h 3291854"/>
              <a:gd name="connsiteX18-1709" fmla="*/ 7276022 w 8739062"/>
              <a:gd name="connsiteY18-1710" fmla="*/ 1666254 h 3291854"/>
              <a:gd name="connsiteX19-1711" fmla="*/ 8739062 w 8739062"/>
              <a:gd name="connsiteY19-1712" fmla="*/ 1666254 h 3291854"/>
              <a:gd name="connsiteX0-1713" fmla="*/ 0 w 8732396"/>
              <a:gd name="connsiteY0-1714" fmla="*/ 1706894 h 3291854"/>
              <a:gd name="connsiteX1-1715" fmla="*/ 1009892 w 8732396"/>
              <a:gd name="connsiteY1-1716" fmla="*/ 1707176 h 3291854"/>
              <a:gd name="connsiteX2-1717" fmla="*/ 1207871 w 8732396"/>
              <a:gd name="connsiteY2-1718" fmla="*/ 1520316 h 3291854"/>
              <a:gd name="connsiteX3-1719" fmla="*/ 1474509 w 8732396"/>
              <a:gd name="connsiteY3-1720" fmla="*/ 1721699 h 3291854"/>
              <a:gd name="connsiteX4-1721" fmla="*/ 1762478 w 8732396"/>
              <a:gd name="connsiteY4-1722" fmla="*/ 2682142 h 3291854"/>
              <a:gd name="connsiteX5-1723" fmla="*/ 2039781 w 8732396"/>
              <a:gd name="connsiteY5-1724" fmla="*/ 838711 h 3291854"/>
              <a:gd name="connsiteX6-1725" fmla="*/ 2295754 w 8732396"/>
              <a:gd name="connsiteY6-1726" fmla="*/ 1977301 h 3291854"/>
              <a:gd name="connsiteX7-1727" fmla="*/ 2530395 w 8732396"/>
              <a:gd name="connsiteY7-1728" fmla="*/ 1706208 h 3291854"/>
              <a:gd name="connsiteX8-1729" fmla="*/ 4891916 w 8732396"/>
              <a:gd name="connsiteY8-1730" fmla="*/ 1706894 h 3291854"/>
              <a:gd name="connsiteX9-1731" fmla="*/ 4952802 w 8732396"/>
              <a:gd name="connsiteY9-1732" fmla="*/ 1660458 h 3291854"/>
              <a:gd name="connsiteX10-1733" fmla="*/ 5052791 w 8732396"/>
              <a:gd name="connsiteY10-1734" fmla="*/ 1425187 h 3291854"/>
              <a:gd name="connsiteX11-1735" fmla="*/ 5399916 w 8732396"/>
              <a:gd name="connsiteY11-1736" fmla="*/ 1595134 h 3291854"/>
              <a:gd name="connsiteX12-1737" fmla="*/ 5664076 w 8732396"/>
              <a:gd name="connsiteY12-1738" fmla="*/ 14 h 3291854"/>
              <a:gd name="connsiteX13-1739" fmla="*/ 6070476 w 8732396"/>
              <a:gd name="connsiteY13-1740" fmla="*/ 3291854 h 3291854"/>
              <a:gd name="connsiteX14-1741" fmla="*/ 6314316 w 8732396"/>
              <a:gd name="connsiteY14-1742" fmla="*/ 1666254 h 3291854"/>
              <a:gd name="connsiteX15-1743" fmla="*/ 6631288 w 8732396"/>
              <a:gd name="connsiteY15-1744" fmla="*/ 1936392 h 3291854"/>
              <a:gd name="connsiteX16-1745" fmla="*/ 6927742 w 8732396"/>
              <a:gd name="connsiteY16-1746" fmla="*/ 1198894 h 3291854"/>
              <a:gd name="connsiteX17-1747" fmla="*/ 7134227 w 8732396"/>
              <a:gd name="connsiteY17-1748" fmla="*/ 1583002 h 3291854"/>
              <a:gd name="connsiteX18-1749" fmla="*/ 7269356 w 8732396"/>
              <a:gd name="connsiteY18-1750" fmla="*/ 1666254 h 3291854"/>
              <a:gd name="connsiteX19-1751" fmla="*/ 8732396 w 8732396"/>
              <a:gd name="connsiteY19-1752" fmla="*/ 1666254 h 3291854"/>
              <a:gd name="connsiteX0-1753" fmla="*/ 0 w 8732396"/>
              <a:gd name="connsiteY0-1754" fmla="*/ 1706894 h 3291854"/>
              <a:gd name="connsiteX1-1755" fmla="*/ 1009892 w 8732396"/>
              <a:gd name="connsiteY1-1756" fmla="*/ 1707176 h 3291854"/>
              <a:gd name="connsiteX2-1757" fmla="*/ 1207871 w 8732396"/>
              <a:gd name="connsiteY2-1758" fmla="*/ 1520316 h 3291854"/>
              <a:gd name="connsiteX3-1759" fmla="*/ 1474509 w 8732396"/>
              <a:gd name="connsiteY3-1760" fmla="*/ 1721699 h 3291854"/>
              <a:gd name="connsiteX4-1761" fmla="*/ 1762478 w 8732396"/>
              <a:gd name="connsiteY4-1762" fmla="*/ 2682142 h 3291854"/>
              <a:gd name="connsiteX5-1763" fmla="*/ 2039781 w 8732396"/>
              <a:gd name="connsiteY5-1764" fmla="*/ 838711 h 3291854"/>
              <a:gd name="connsiteX6-1765" fmla="*/ 2295754 w 8732396"/>
              <a:gd name="connsiteY6-1766" fmla="*/ 1977301 h 3291854"/>
              <a:gd name="connsiteX7-1767" fmla="*/ 2530395 w 8732396"/>
              <a:gd name="connsiteY7-1768" fmla="*/ 1706208 h 3291854"/>
              <a:gd name="connsiteX8-1769" fmla="*/ 4891916 w 8732396"/>
              <a:gd name="connsiteY8-1770" fmla="*/ 1706894 h 3291854"/>
              <a:gd name="connsiteX9-1771" fmla="*/ 4952802 w 8732396"/>
              <a:gd name="connsiteY9-1772" fmla="*/ 1660458 h 3291854"/>
              <a:gd name="connsiteX10-1773" fmla="*/ 5052791 w 8732396"/>
              <a:gd name="connsiteY10-1774" fmla="*/ 1425187 h 3291854"/>
              <a:gd name="connsiteX11-1775" fmla="*/ 5399916 w 8732396"/>
              <a:gd name="connsiteY11-1776" fmla="*/ 1595134 h 3291854"/>
              <a:gd name="connsiteX12-1777" fmla="*/ 5664076 w 8732396"/>
              <a:gd name="connsiteY12-1778" fmla="*/ 14 h 3291854"/>
              <a:gd name="connsiteX13-1779" fmla="*/ 6070476 w 8732396"/>
              <a:gd name="connsiteY13-1780" fmla="*/ 3291854 h 3291854"/>
              <a:gd name="connsiteX14-1781" fmla="*/ 6314316 w 8732396"/>
              <a:gd name="connsiteY14-1782" fmla="*/ 1666254 h 3291854"/>
              <a:gd name="connsiteX15-1783" fmla="*/ 6631288 w 8732396"/>
              <a:gd name="connsiteY15-1784" fmla="*/ 1936392 h 3291854"/>
              <a:gd name="connsiteX16-1785" fmla="*/ 6927742 w 8732396"/>
              <a:gd name="connsiteY16-1786" fmla="*/ 1198894 h 3291854"/>
              <a:gd name="connsiteX17-1787" fmla="*/ 7134227 w 8732396"/>
              <a:gd name="connsiteY17-1788" fmla="*/ 1583002 h 3291854"/>
              <a:gd name="connsiteX18-1789" fmla="*/ 7269356 w 8732396"/>
              <a:gd name="connsiteY18-1790" fmla="*/ 1666254 h 3291854"/>
              <a:gd name="connsiteX19-1791" fmla="*/ 8732396 w 8732396"/>
              <a:gd name="connsiteY19-1792" fmla="*/ 1666254 h 3291854"/>
              <a:gd name="connsiteX0-1793" fmla="*/ 0 w 8732396"/>
              <a:gd name="connsiteY0-1794" fmla="*/ 1706894 h 3291854"/>
              <a:gd name="connsiteX1-1795" fmla="*/ 1009892 w 8732396"/>
              <a:gd name="connsiteY1-1796" fmla="*/ 1707176 h 3291854"/>
              <a:gd name="connsiteX2-1797" fmla="*/ 1075440 w 8732396"/>
              <a:gd name="connsiteY2-1798" fmla="*/ 1655217 h 3291854"/>
              <a:gd name="connsiteX3-1799" fmla="*/ 1207871 w 8732396"/>
              <a:gd name="connsiteY3-1800" fmla="*/ 1520316 h 3291854"/>
              <a:gd name="connsiteX4-1801" fmla="*/ 1474509 w 8732396"/>
              <a:gd name="connsiteY4-1802" fmla="*/ 1721699 h 3291854"/>
              <a:gd name="connsiteX5-1803" fmla="*/ 1762478 w 8732396"/>
              <a:gd name="connsiteY5-1804" fmla="*/ 2682142 h 3291854"/>
              <a:gd name="connsiteX6-1805" fmla="*/ 2039781 w 8732396"/>
              <a:gd name="connsiteY6-1806" fmla="*/ 838711 h 3291854"/>
              <a:gd name="connsiteX7-1807" fmla="*/ 2295754 w 8732396"/>
              <a:gd name="connsiteY7-1808" fmla="*/ 1977301 h 3291854"/>
              <a:gd name="connsiteX8-1809" fmla="*/ 2530395 w 8732396"/>
              <a:gd name="connsiteY8-1810" fmla="*/ 1706208 h 3291854"/>
              <a:gd name="connsiteX9-1811" fmla="*/ 4891916 w 8732396"/>
              <a:gd name="connsiteY9-1812" fmla="*/ 1706894 h 3291854"/>
              <a:gd name="connsiteX10-1813" fmla="*/ 4952802 w 8732396"/>
              <a:gd name="connsiteY10-1814" fmla="*/ 1660458 h 3291854"/>
              <a:gd name="connsiteX11-1815" fmla="*/ 5052791 w 8732396"/>
              <a:gd name="connsiteY11-1816" fmla="*/ 1425187 h 3291854"/>
              <a:gd name="connsiteX12-1817" fmla="*/ 5399916 w 8732396"/>
              <a:gd name="connsiteY12-1818" fmla="*/ 1595134 h 3291854"/>
              <a:gd name="connsiteX13-1819" fmla="*/ 5664076 w 8732396"/>
              <a:gd name="connsiteY13-1820" fmla="*/ 14 h 3291854"/>
              <a:gd name="connsiteX14-1821" fmla="*/ 6070476 w 8732396"/>
              <a:gd name="connsiteY14-1822" fmla="*/ 3291854 h 3291854"/>
              <a:gd name="connsiteX15-1823" fmla="*/ 6314316 w 8732396"/>
              <a:gd name="connsiteY15-1824" fmla="*/ 1666254 h 3291854"/>
              <a:gd name="connsiteX16-1825" fmla="*/ 6631288 w 8732396"/>
              <a:gd name="connsiteY16-1826" fmla="*/ 1936392 h 3291854"/>
              <a:gd name="connsiteX17-1827" fmla="*/ 6927742 w 8732396"/>
              <a:gd name="connsiteY17-1828" fmla="*/ 1198894 h 3291854"/>
              <a:gd name="connsiteX18-1829" fmla="*/ 7134227 w 8732396"/>
              <a:gd name="connsiteY18-1830" fmla="*/ 1583002 h 3291854"/>
              <a:gd name="connsiteX19-1831" fmla="*/ 7269356 w 8732396"/>
              <a:gd name="connsiteY19-1832" fmla="*/ 1666254 h 3291854"/>
              <a:gd name="connsiteX20" fmla="*/ 8732396 w 8732396"/>
              <a:gd name="connsiteY20" fmla="*/ 1666254 h 3291854"/>
              <a:gd name="connsiteX0-1833" fmla="*/ 0 w 8732396"/>
              <a:gd name="connsiteY0-1834" fmla="*/ 1706894 h 3291854"/>
              <a:gd name="connsiteX1-1835" fmla="*/ 1009892 w 8732396"/>
              <a:gd name="connsiteY1-1836" fmla="*/ 1707176 h 3291854"/>
              <a:gd name="connsiteX2-1837" fmla="*/ 1075440 w 8732396"/>
              <a:gd name="connsiteY2-1838" fmla="*/ 1655217 h 3291854"/>
              <a:gd name="connsiteX3-1839" fmla="*/ 1207871 w 8732396"/>
              <a:gd name="connsiteY3-1840" fmla="*/ 1520316 h 3291854"/>
              <a:gd name="connsiteX4-1841" fmla="*/ 1474509 w 8732396"/>
              <a:gd name="connsiteY4-1842" fmla="*/ 1721699 h 3291854"/>
              <a:gd name="connsiteX5-1843" fmla="*/ 1762478 w 8732396"/>
              <a:gd name="connsiteY5-1844" fmla="*/ 2682142 h 3291854"/>
              <a:gd name="connsiteX6-1845" fmla="*/ 2039781 w 8732396"/>
              <a:gd name="connsiteY6-1846" fmla="*/ 838711 h 3291854"/>
              <a:gd name="connsiteX7-1847" fmla="*/ 2295754 w 8732396"/>
              <a:gd name="connsiteY7-1848" fmla="*/ 1977301 h 3291854"/>
              <a:gd name="connsiteX8-1849" fmla="*/ 2530395 w 8732396"/>
              <a:gd name="connsiteY8-1850" fmla="*/ 1706208 h 3291854"/>
              <a:gd name="connsiteX9-1851" fmla="*/ 4891916 w 8732396"/>
              <a:gd name="connsiteY9-1852" fmla="*/ 1706894 h 3291854"/>
              <a:gd name="connsiteX10-1853" fmla="*/ 4952802 w 8732396"/>
              <a:gd name="connsiteY10-1854" fmla="*/ 1660458 h 3291854"/>
              <a:gd name="connsiteX11-1855" fmla="*/ 5052791 w 8732396"/>
              <a:gd name="connsiteY11-1856" fmla="*/ 1425187 h 3291854"/>
              <a:gd name="connsiteX12-1857" fmla="*/ 5399916 w 8732396"/>
              <a:gd name="connsiteY12-1858" fmla="*/ 1595134 h 3291854"/>
              <a:gd name="connsiteX13-1859" fmla="*/ 5664076 w 8732396"/>
              <a:gd name="connsiteY13-1860" fmla="*/ 14 h 3291854"/>
              <a:gd name="connsiteX14-1861" fmla="*/ 6070476 w 8732396"/>
              <a:gd name="connsiteY14-1862" fmla="*/ 3291854 h 3291854"/>
              <a:gd name="connsiteX15-1863" fmla="*/ 6314316 w 8732396"/>
              <a:gd name="connsiteY15-1864" fmla="*/ 1666254 h 3291854"/>
              <a:gd name="connsiteX16-1865" fmla="*/ 6631288 w 8732396"/>
              <a:gd name="connsiteY16-1866" fmla="*/ 1936392 h 3291854"/>
              <a:gd name="connsiteX17-1867" fmla="*/ 6927742 w 8732396"/>
              <a:gd name="connsiteY17-1868" fmla="*/ 1198894 h 3291854"/>
              <a:gd name="connsiteX18-1869" fmla="*/ 7134227 w 8732396"/>
              <a:gd name="connsiteY18-1870" fmla="*/ 1583002 h 3291854"/>
              <a:gd name="connsiteX19-1871" fmla="*/ 7269356 w 8732396"/>
              <a:gd name="connsiteY19-1872" fmla="*/ 1666254 h 3291854"/>
              <a:gd name="connsiteX20-1873" fmla="*/ 8732396 w 8732396"/>
              <a:gd name="connsiteY20-1874" fmla="*/ 1666254 h 3291854"/>
              <a:gd name="connsiteX0-1875" fmla="*/ 0 w 8732396"/>
              <a:gd name="connsiteY0-1876" fmla="*/ 1706894 h 3291854"/>
              <a:gd name="connsiteX1-1877" fmla="*/ 1009892 w 8732396"/>
              <a:gd name="connsiteY1-1878" fmla="*/ 1707176 h 3291854"/>
              <a:gd name="connsiteX2-1879" fmla="*/ 1075440 w 8732396"/>
              <a:gd name="connsiteY2-1880" fmla="*/ 1655217 h 3291854"/>
              <a:gd name="connsiteX3-1881" fmla="*/ 1207871 w 8732396"/>
              <a:gd name="connsiteY3-1882" fmla="*/ 1520316 h 3291854"/>
              <a:gd name="connsiteX4-1883" fmla="*/ 1474509 w 8732396"/>
              <a:gd name="connsiteY4-1884" fmla="*/ 1721699 h 3291854"/>
              <a:gd name="connsiteX5-1885" fmla="*/ 1762478 w 8732396"/>
              <a:gd name="connsiteY5-1886" fmla="*/ 2682142 h 3291854"/>
              <a:gd name="connsiteX6-1887" fmla="*/ 2039781 w 8732396"/>
              <a:gd name="connsiteY6-1888" fmla="*/ 838711 h 3291854"/>
              <a:gd name="connsiteX7-1889" fmla="*/ 2295754 w 8732396"/>
              <a:gd name="connsiteY7-1890" fmla="*/ 1977301 h 3291854"/>
              <a:gd name="connsiteX8-1891" fmla="*/ 2530395 w 8732396"/>
              <a:gd name="connsiteY8-1892" fmla="*/ 1706208 h 3291854"/>
              <a:gd name="connsiteX9-1893" fmla="*/ 4891916 w 8732396"/>
              <a:gd name="connsiteY9-1894" fmla="*/ 1706894 h 3291854"/>
              <a:gd name="connsiteX10-1895" fmla="*/ 4952802 w 8732396"/>
              <a:gd name="connsiteY10-1896" fmla="*/ 1660458 h 3291854"/>
              <a:gd name="connsiteX11-1897" fmla="*/ 5052791 w 8732396"/>
              <a:gd name="connsiteY11-1898" fmla="*/ 1425187 h 3291854"/>
              <a:gd name="connsiteX12-1899" fmla="*/ 5399916 w 8732396"/>
              <a:gd name="connsiteY12-1900" fmla="*/ 1595134 h 3291854"/>
              <a:gd name="connsiteX13-1901" fmla="*/ 5664076 w 8732396"/>
              <a:gd name="connsiteY13-1902" fmla="*/ 14 h 3291854"/>
              <a:gd name="connsiteX14-1903" fmla="*/ 6070476 w 8732396"/>
              <a:gd name="connsiteY14-1904" fmla="*/ 3291854 h 3291854"/>
              <a:gd name="connsiteX15-1905" fmla="*/ 6314316 w 8732396"/>
              <a:gd name="connsiteY15-1906" fmla="*/ 1666254 h 3291854"/>
              <a:gd name="connsiteX16-1907" fmla="*/ 6631288 w 8732396"/>
              <a:gd name="connsiteY16-1908" fmla="*/ 1936392 h 3291854"/>
              <a:gd name="connsiteX17-1909" fmla="*/ 6927742 w 8732396"/>
              <a:gd name="connsiteY17-1910" fmla="*/ 1198894 h 3291854"/>
              <a:gd name="connsiteX18-1911" fmla="*/ 7134227 w 8732396"/>
              <a:gd name="connsiteY18-1912" fmla="*/ 1583002 h 3291854"/>
              <a:gd name="connsiteX19-1913" fmla="*/ 7269356 w 8732396"/>
              <a:gd name="connsiteY19-1914" fmla="*/ 1666254 h 3291854"/>
              <a:gd name="connsiteX20-1915" fmla="*/ 8732396 w 8732396"/>
              <a:gd name="connsiteY20-1916" fmla="*/ 1666254 h 3291854"/>
              <a:gd name="connsiteX0-1917" fmla="*/ 0 w 8732396"/>
              <a:gd name="connsiteY0-1918" fmla="*/ 1706894 h 3291854"/>
              <a:gd name="connsiteX1-1919" fmla="*/ 1009892 w 8732396"/>
              <a:gd name="connsiteY1-1920" fmla="*/ 1707176 h 3291854"/>
              <a:gd name="connsiteX2-1921" fmla="*/ 1075440 w 8732396"/>
              <a:gd name="connsiteY2-1922" fmla="*/ 1655217 h 3291854"/>
              <a:gd name="connsiteX3-1923" fmla="*/ 1207871 w 8732396"/>
              <a:gd name="connsiteY3-1924" fmla="*/ 1520316 h 3291854"/>
              <a:gd name="connsiteX4-1925" fmla="*/ 1474509 w 8732396"/>
              <a:gd name="connsiteY4-1926" fmla="*/ 1721699 h 3291854"/>
              <a:gd name="connsiteX5-1927" fmla="*/ 1762478 w 8732396"/>
              <a:gd name="connsiteY5-1928" fmla="*/ 2682142 h 3291854"/>
              <a:gd name="connsiteX6-1929" fmla="*/ 2039781 w 8732396"/>
              <a:gd name="connsiteY6-1930" fmla="*/ 838711 h 3291854"/>
              <a:gd name="connsiteX7-1931" fmla="*/ 2295754 w 8732396"/>
              <a:gd name="connsiteY7-1932" fmla="*/ 1977301 h 3291854"/>
              <a:gd name="connsiteX8-1933" fmla="*/ 2530395 w 8732396"/>
              <a:gd name="connsiteY8-1934" fmla="*/ 1706208 h 3291854"/>
              <a:gd name="connsiteX9-1935" fmla="*/ 4891916 w 8732396"/>
              <a:gd name="connsiteY9-1936" fmla="*/ 1706894 h 3291854"/>
              <a:gd name="connsiteX10-1937" fmla="*/ 4952802 w 8732396"/>
              <a:gd name="connsiteY10-1938" fmla="*/ 1660458 h 3291854"/>
              <a:gd name="connsiteX11-1939" fmla="*/ 5052791 w 8732396"/>
              <a:gd name="connsiteY11-1940" fmla="*/ 1425187 h 3291854"/>
              <a:gd name="connsiteX12-1941" fmla="*/ 5399916 w 8732396"/>
              <a:gd name="connsiteY12-1942" fmla="*/ 1595134 h 3291854"/>
              <a:gd name="connsiteX13-1943" fmla="*/ 5664076 w 8732396"/>
              <a:gd name="connsiteY13-1944" fmla="*/ 14 h 3291854"/>
              <a:gd name="connsiteX14-1945" fmla="*/ 6070476 w 8732396"/>
              <a:gd name="connsiteY14-1946" fmla="*/ 3291854 h 3291854"/>
              <a:gd name="connsiteX15-1947" fmla="*/ 6314316 w 8732396"/>
              <a:gd name="connsiteY15-1948" fmla="*/ 1666254 h 3291854"/>
              <a:gd name="connsiteX16-1949" fmla="*/ 6631288 w 8732396"/>
              <a:gd name="connsiteY16-1950" fmla="*/ 1936392 h 3291854"/>
              <a:gd name="connsiteX17-1951" fmla="*/ 6927742 w 8732396"/>
              <a:gd name="connsiteY17-1952" fmla="*/ 1198894 h 3291854"/>
              <a:gd name="connsiteX18-1953" fmla="*/ 7134227 w 8732396"/>
              <a:gd name="connsiteY18-1954" fmla="*/ 1583002 h 3291854"/>
              <a:gd name="connsiteX19-1955" fmla="*/ 7269356 w 8732396"/>
              <a:gd name="connsiteY19-1956" fmla="*/ 1666254 h 3291854"/>
              <a:gd name="connsiteX20-1957" fmla="*/ 8732396 w 8732396"/>
              <a:gd name="connsiteY20-1958" fmla="*/ 1666254 h 3291854"/>
              <a:gd name="connsiteX0-1959" fmla="*/ 0 w 8732396"/>
              <a:gd name="connsiteY0-1960" fmla="*/ 1706894 h 3291854"/>
              <a:gd name="connsiteX1-1961" fmla="*/ 1009892 w 8732396"/>
              <a:gd name="connsiteY1-1962" fmla="*/ 1707176 h 3291854"/>
              <a:gd name="connsiteX2-1963" fmla="*/ 1075440 w 8732396"/>
              <a:gd name="connsiteY2-1964" fmla="*/ 1655217 h 3291854"/>
              <a:gd name="connsiteX3-1965" fmla="*/ 1207871 w 8732396"/>
              <a:gd name="connsiteY3-1966" fmla="*/ 1520316 h 3291854"/>
              <a:gd name="connsiteX4-1967" fmla="*/ 1474509 w 8732396"/>
              <a:gd name="connsiteY4-1968" fmla="*/ 1721699 h 3291854"/>
              <a:gd name="connsiteX5-1969" fmla="*/ 1762478 w 8732396"/>
              <a:gd name="connsiteY5-1970" fmla="*/ 2682142 h 3291854"/>
              <a:gd name="connsiteX6-1971" fmla="*/ 2039781 w 8732396"/>
              <a:gd name="connsiteY6-1972" fmla="*/ 838711 h 3291854"/>
              <a:gd name="connsiteX7-1973" fmla="*/ 2295754 w 8732396"/>
              <a:gd name="connsiteY7-1974" fmla="*/ 1977301 h 3291854"/>
              <a:gd name="connsiteX8-1975" fmla="*/ 2530395 w 8732396"/>
              <a:gd name="connsiteY8-1976" fmla="*/ 1706208 h 3291854"/>
              <a:gd name="connsiteX9-1977" fmla="*/ 4891916 w 8732396"/>
              <a:gd name="connsiteY9-1978" fmla="*/ 1706894 h 3291854"/>
              <a:gd name="connsiteX10-1979" fmla="*/ 4952802 w 8732396"/>
              <a:gd name="connsiteY10-1980" fmla="*/ 1660458 h 3291854"/>
              <a:gd name="connsiteX11-1981" fmla="*/ 5052791 w 8732396"/>
              <a:gd name="connsiteY11-1982" fmla="*/ 1425187 h 3291854"/>
              <a:gd name="connsiteX12-1983" fmla="*/ 5399916 w 8732396"/>
              <a:gd name="connsiteY12-1984" fmla="*/ 1595134 h 3291854"/>
              <a:gd name="connsiteX13-1985" fmla="*/ 5664076 w 8732396"/>
              <a:gd name="connsiteY13-1986" fmla="*/ 14 h 3291854"/>
              <a:gd name="connsiteX14-1987" fmla="*/ 6070476 w 8732396"/>
              <a:gd name="connsiteY14-1988" fmla="*/ 3291854 h 3291854"/>
              <a:gd name="connsiteX15-1989" fmla="*/ 6314316 w 8732396"/>
              <a:gd name="connsiteY15-1990" fmla="*/ 1666254 h 3291854"/>
              <a:gd name="connsiteX16-1991" fmla="*/ 6631288 w 8732396"/>
              <a:gd name="connsiteY16-1992" fmla="*/ 1936392 h 3291854"/>
              <a:gd name="connsiteX17-1993" fmla="*/ 6927742 w 8732396"/>
              <a:gd name="connsiteY17-1994" fmla="*/ 1198894 h 3291854"/>
              <a:gd name="connsiteX18-1995" fmla="*/ 7134227 w 8732396"/>
              <a:gd name="connsiteY18-1996" fmla="*/ 1583002 h 3291854"/>
              <a:gd name="connsiteX19-1997" fmla="*/ 7269356 w 8732396"/>
              <a:gd name="connsiteY19-1998" fmla="*/ 1666254 h 3291854"/>
              <a:gd name="connsiteX20-1999" fmla="*/ 8732396 w 8732396"/>
              <a:gd name="connsiteY20-2000" fmla="*/ 1666254 h 3291854"/>
              <a:gd name="connsiteX0-2001" fmla="*/ 0 w 8732396"/>
              <a:gd name="connsiteY0-2002" fmla="*/ 1706894 h 3291854"/>
              <a:gd name="connsiteX1-2003" fmla="*/ 1009892 w 8732396"/>
              <a:gd name="connsiteY1-2004" fmla="*/ 1707176 h 3291854"/>
              <a:gd name="connsiteX2-2005" fmla="*/ 1075440 w 8732396"/>
              <a:gd name="connsiteY2-2006" fmla="*/ 1655217 h 3291854"/>
              <a:gd name="connsiteX3-2007" fmla="*/ 1207871 w 8732396"/>
              <a:gd name="connsiteY3-2008" fmla="*/ 1520316 h 3291854"/>
              <a:gd name="connsiteX4-2009" fmla="*/ 1474509 w 8732396"/>
              <a:gd name="connsiteY4-2010" fmla="*/ 1721699 h 3291854"/>
              <a:gd name="connsiteX5-2011" fmla="*/ 1762478 w 8732396"/>
              <a:gd name="connsiteY5-2012" fmla="*/ 2682142 h 3291854"/>
              <a:gd name="connsiteX6-2013" fmla="*/ 2039781 w 8732396"/>
              <a:gd name="connsiteY6-2014" fmla="*/ 838711 h 3291854"/>
              <a:gd name="connsiteX7-2015" fmla="*/ 2295754 w 8732396"/>
              <a:gd name="connsiteY7-2016" fmla="*/ 1977301 h 3291854"/>
              <a:gd name="connsiteX8-2017" fmla="*/ 2530395 w 8732396"/>
              <a:gd name="connsiteY8-2018" fmla="*/ 1706208 h 3291854"/>
              <a:gd name="connsiteX9-2019" fmla="*/ 4891916 w 8732396"/>
              <a:gd name="connsiteY9-2020" fmla="*/ 1706894 h 3291854"/>
              <a:gd name="connsiteX10-2021" fmla="*/ 4952802 w 8732396"/>
              <a:gd name="connsiteY10-2022" fmla="*/ 1660458 h 3291854"/>
              <a:gd name="connsiteX11-2023" fmla="*/ 5052791 w 8732396"/>
              <a:gd name="connsiteY11-2024" fmla="*/ 1425187 h 3291854"/>
              <a:gd name="connsiteX12-2025" fmla="*/ 5399916 w 8732396"/>
              <a:gd name="connsiteY12-2026" fmla="*/ 1595134 h 3291854"/>
              <a:gd name="connsiteX13-2027" fmla="*/ 5664076 w 8732396"/>
              <a:gd name="connsiteY13-2028" fmla="*/ 14 h 3291854"/>
              <a:gd name="connsiteX14-2029" fmla="*/ 6070476 w 8732396"/>
              <a:gd name="connsiteY14-2030" fmla="*/ 3291854 h 3291854"/>
              <a:gd name="connsiteX15-2031" fmla="*/ 6314316 w 8732396"/>
              <a:gd name="connsiteY15-2032" fmla="*/ 1666254 h 3291854"/>
              <a:gd name="connsiteX16-2033" fmla="*/ 6631288 w 8732396"/>
              <a:gd name="connsiteY16-2034" fmla="*/ 1936392 h 3291854"/>
              <a:gd name="connsiteX17-2035" fmla="*/ 6927742 w 8732396"/>
              <a:gd name="connsiteY17-2036" fmla="*/ 1198894 h 3291854"/>
              <a:gd name="connsiteX18-2037" fmla="*/ 7134227 w 8732396"/>
              <a:gd name="connsiteY18-2038" fmla="*/ 1583002 h 3291854"/>
              <a:gd name="connsiteX19-2039" fmla="*/ 7269356 w 8732396"/>
              <a:gd name="connsiteY19-2040" fmla="*/ 1666254 h 3291854"/>
              <a:gd name="connsiteX20-2041" fmla="*/ 8732396 w 8732396"/>
              <a:gd name="connsiteY20-2042" fmla="*/ 1666254 h 3291854"/>
              <a:gd name="connsiteX0-2043" fmla="*/ 0 w 8732396"/>
              <a:gd name="connsiteY0-2044" fmla="*/ 1706894 h 3291854"/>
              <a:gd name="connsiteX1-2045" fmla="*/ 1009892 w 8732396"/>
              <a:gd name="connsiteY1-2046" fmla="*/ 1707176 h 3291854"/>
              <a:gd name="connsiteX2-2047" fmla="*/ 1075440 w 8732396"/>
              <a:gd name="connsiteY2-2048" fmla="*/ 1655217 h 3291854"/>
              <a:gd name="connsiteX3-2049" fmla="*/ 1207871 w 8732396"/>
              <a:gd name="connsiteY3-2050" fmla="*/ 1520316 h 3291854"/>
              <a:gd name="connsiteX4-2051" fmla="*/ 1474509 w 8732396"/>
              <a:gd name="connsiteY4-2052" fmla="*/ 1721699 h 3291854"/>
              <a:gd name="connsiteX5-2053" fmla="*/ 1762478 w 8732396"/>
              <a:gd name="connsiteY5-2054" fmla="*/ 2682142 h 3291854"/>
              <a:gd name="connsiteX6-2055" fmla="*/ 2039781 w 8732396"/>
              <a:gd name="connsiteY6-2056" fmla="*/ 838711 h 3291854"/>
              <a:gd name="connsiteX7-2057" fmla="*/ 2295754 w 8732396"/>
              <a:gd name="connsiteY7-2058" fmla="*/ 1977301 h 3291854"/>
              <a:gd name="connsiteX8-2059" fmla="*/ 2530395 w 8732396"/>
              <a:gd name="connsiteY8-2060" fmla="*/ 1706208 h 3291854"/>
              <a:gd name="connsiteX9-2061" fmla="*/ 4891916 w 8732396"/>
              <a:gd name="connsiteY9-2062" fmla="*/ 1706894 h 3291854"/>
              <a:gd name="connsiteX10-2063" fmla="*/ 4952802 w 8732396"/>
              <a:gd name="connsiteY10-2064" fmla="*/ 1660458 h 3291854"/>
              <a:gd name="connsiteX11-2065" fmla="*/ 5052791 w 8732396"/>
              <a:gd name="connsiteY11-2066" fmla="*/ 1425187 h 3291854"/>
              <a:gd name="connsiteX12-2067" fmla="*/ 5399916 w 8732396"/>
              <a:gd name="connsiteY12-2068" fmla="*/ 1595134 h 3291854"/>
              <a:gd name="connsiteX13-2069" fmla="*/ 5664076 w 8732396"/>
              <a:gd name="connsiteY13-2070" fmla="*/ 14 h 3291854"/>
              <a:gd name="connsiteX14-2071" fmla="*/ 6070476 w 8732396"/>
              <a:gd name="connsiteY14-2072" fmla="*/ 3291854 h 3291854"/>
              <a:gd name="connsiteX15-2073" fmla="*/ 6314316 w 8732396"/>
              <a:gd name="connsiteY15-2074" fmla="*/ 1666254 h 3291854"/>
              <a:gd name="connsiteX16-2075" fmla="*/ 6631288 w 8732396"/>
              <a:gd name="connsiteY16-2076" fmla="*/ 1936392 h 3291854"/>
              <a:gd name="connsiteX17-2077" fmla="*/ 6927742 w 8732396"/>
              <a:gd name="connsiteY17-2078" fmla="*/ 1198894 h 3291854"/>
              <a:gd name="connsiteX18-2079" fmla="*/ 7134227 w 8732396"/>
              <a:gd name="connsiteY18-2080" fmla="*/ 1583002 h 3291854"/>
              <a:gd name="connsiteX19-2081" fmla="*/ 7269356 w 8732396"/>
              <a:gd name="connsiteY19-2082" fmla="*/ 1666254 h 3291854"/>
              <a:gd name="connsiteX20-2083" fmla="*/ 8732396 w 8732396"/>
              <a:gd name="connsiteY20-2084" fmla="*/ 1666254 h 3291854"/>
              <a:gd name="connsiteX0-2085" fmla="*/ 0 w 8732396"/>
              <a:gd name="connsiteY0-2086" fmla="*/ 1706894 h 3291854"/>
              <a:gd name="connsiteX1-2087" fmla="*/ 1009892 w 8732396"/>
              <a:gd name="connsiteY1-2088" fmla="*/ 1707176 h 3291854"/>
              <a:gd name="connsiteX2-2089" fmla="*/ 1075440 w 8732396"/>
              <a:gd name="connsiteY2-2090" fmla="*/ 1655217 h 3291854"/>
              <a:gd name="connsiteX3-2091" fmla="*/ 1207871 w 8732396"/>
              <a:gd name="connsiteY3-2092" fmla="*/ 1520316 h 3291854"/>
              <a:gd name="connsiteX4-2093" fmla="*/ 1474509 w 8732396"/>
              <a:gd name="connsiteY4-2094" fmla="*/ 1721699 h 3291854"/>
              <a:gd name="connsiteX5-2095" fmla="*/ 1762478 w 8732396"/>
              <a:gd name="connsiteY5-2096" fmla="*/ 2682142 h 3291854"/>
              <a:gd name="connsiteX6-2097" fmla="*/ 2039781 w 8732396"/>
              <a:gd name="connsiteY6-2098" fmla="*/ 838711 h 3291854"/>
              <a:gd name="connsiteX7-2099" fmla="*/ 2295754 w 8732396"/>
              <a:gd name="connsiteY7-2100" fmla="*/ 1977301 h 3291854"/>
              <a:gd name="connsiteX8-2101" fmla="*/ 2530395 w 8732396"/>
              <a:gd name="connsiteY8-2102" fmla="*/ 1706208 h 3291854"/>
              <a:gd name="connsiteX9-2103" fmla="*/ 4891916 w 8732396"/>
              <a:gd name="connsiteY9-2104" fmla="*/ 1706894 h 3291854"/>
              <a:gd name="connsiteX10-2105" fmla="*/ 4952802 w 8732396"/>
              <a:gd name="connsiteY10-2106" fmla="*/ 1660458 h 3291854"/>
              <a:gd name="connsiteX11-2107" fmla="*/ 5052791 w 8732396"/>
              <a:gd name="connsiteY11-2108" fmla="*/ 1425187 h 3291854"/>
              <a:gd name="connsiteX12-2109" fmla="*/ 5399916 w 8732396"/>
              <a:gd name="connsiteY12-2110" fmla="*/ 1595134 h 3291854"/>
              <a:gd name="connsiteX13-2111" fmla="*/ 5664076 w 8732396"/>
              <a:gd name="connsiteY13-2112" fmla="*/ 14 h 3291854"/>
              <a:gd name="connsiteX14-2113" fmla="*/ 6070476 w 8732396"/>
              <a:gd name="connsiteY14-2114" fmla="*/ 3291854 h 3291854"/>
              <a:gd name="connsiteX15-2115" fmla="*/ 6314316 w 8732396"/>
              <a:gd name="connsiteY15-2116" fmla="*/ 1666254 h 3291854"/>
              <a:gd name="connsiteX16-2117" fmla="*/ 6631288 w 8732396"/>
              <a:gd name="connsiteY16-2118" fmla="*/ 1936392 h 3291854"/>
              <a:gd name="connsiteX17-2119" fmla="*/ 6927742 w 8732396"/>
              <a:gd name="connsiteY17-2120" fmla="*/ 1198894 h 3291854"/>
              <a:gd name="connsiteX18-2121" fmla="*/ 7134227 w 8732396"/>
              <a:gd name="connsiteY18-2122" fmla="*/ 1583002 h 3291854"/>
              <a:gd name="connsiteX19-2123" fmla="*/ 7269356 w 8732396"/>
              <a:gd name="connsiteY19-2124" fmla="*/ 1666254 h 3291854"/>
              <a:gd name="connsiteX20-2125" fmla="*/ 8732396 w 8732396"/>
              <a:gd name="connsiteY20-2126" fmla="*/ 1666254 h 3291854"/>
              <a:gd name="connsiteX0-2127" fmla="*/ 0 w 8732396"/>
              <a:gd name="connsiteY0-2128" fmla="*/ 1706894 h 3291854"/>
              <a:gd name="connsiteX1-2129" fmla="*/ 1009892 w 8732396"/>
              <a:gd name="connsiteY1-2130" fmla="*/ 1707176 h 3291854"/>
              <a:gd name="connsiteX2-2131" fmla="*/ 1075440 w 8732396"/>
              <a:gd name="connsiteY2-2132" fmla="*/ 1655217 h 3291854"/>
              <a:gd name="connsiteX3-2133" fmla="*/ 1207871 w 8732396"/>
              <a:gd name="connsiteY3-2134" fmla="*/ 1520316 h 3291854"/>
              <a:gd name="connsiteX4-2135" fmla="*/ 1474509 w 8732396"/>
              <a:gd name="connsiteY4-2136" fmla="*/ 1721699 h 3291854"/>
              <a:gd name="connsiteX5-2137" fmla="*/ 1762478 w 8732396"/>
              <a:gd name="connsiteY5-2138" fmla="*/ 2682142 h 3291854"/>
              <a:gd name="connsiteX6-2139" fmla="*/ 2039781 w 8732396"/>
              <a:gd name="connsiteY6-2140" fmla="*/ 838711 h 3291854"/>
              <a:gd name="connsiteX7-2141" fmla="*/ 2295754 w 8732396"/>
              <a:gd name="connsiteY7-2142" fmla="*/ 1977301 h 3291854"/>
              <a:gd name="connsiteX8-2143" fmla="*/ 2530395 w 8732396"/>
              <a:gd name="connsiteY8-2144" fmla="*/ 1706208 h 3291854"/>
              <a:gd name="connsiteX9-2145" fmla="*/ 4891916 w 8732396"/>
              <a:gd name="connsiteY9-2146" fmla="*/ 1706894 h 3291854"/>
              <a:gd name="connsiteX10-2147" fmla="*/ 4952802 w 8732396"/>
              <a:gd name="connsiteY10-2148" fmla="*/ 1660458 h 3291854"/>
              <a:gd name="connsiteX11-2149" fmla="*/ 5052791 w 8732396"/>
              <a:gd name="connsiteY11-2150" fmla="*/ 1425187 h 3291854"/>
              <a:gd name="connsiteX12-2151" fmla="*/ 5399916 w 8732396"/>
              <a:gd name="connsiteY12-2152" fmla="*/ 1595134 h 3291854"/>
              <a:gd name="connsiteX13-2153" fmla="*/ 5664076 w 8732396"/>
              <a:gd name="connsiteY13-2154" fmla="*/ 14 h 3291854"/>
              <a:gd name="connsiteX14-2155" fmla="*/ 6070476 w 8732396"/>
              <a:gd name="connsiteY14-2156" fmla="*/ 3291854 h 3291854"/>
              <a:gd name="connsiteX15-2157" fmla="*/ 6314316 w 8732396"/>
              <a:gd name="connsiteY15-2158" fmla="*/ 1666254 h 3291854"/>
              <a:gd name="connsiteX16-2159" fmla="*/ 6631288 w 8732396"/>
              <a:gd name="connsiteY16-2160" fmla="*/ 1936392 h 3291854"/>
              <a:gd name="connsiteX17-2161" fmla="*/ 6927742 w 8732396"/>
              <a:gd name="connsiteY17-2162" fmla="*/ 1198894 h 3291854"/>
              <a:gd name="connsiteX18-2163" fmla="*/ 7134227 w 8732396"/>
              <a:gd name="connsiteY18-2164" fmla="*/ 1583002 h 3291854"/>
              <a:gd name="connsiteX19-2165" fmla="*/ 7269356 w 8732396"/>
              <a:gd name="connsiteY19-2166" fmla="*/ 1666254 h 3291854"/>
              <a:gd name="connsiteX20-2167" fmla="*/ 8732396 w 8732396"/>
              <a:gd name="connsiteY20-2168" fmla="*/ 1666254 h 3291854"/>
              <a:gd name="connsiteX0-2169" fmla="*/ 0 w 8732396"/>
              <a:gd name="connsiteY0-2170" fmla="*/ 1706894 h 3291854"/>
              <a:gd name="connsiteX1-2171" fmla="*/ 1009892 w 8732396"/>
              <a:gd name="connsiteY1-2172" fmla="*/ 1707176 h 3291854"/>
              <a:gd name="connsiteX2-2173" fmla="*/ 1075440 w 8732396"/>
              <a:gd name="connsiteY2-2174" fmla="*/ 1655217 h 3291854"/>
              <a:gd name="connsiteX3-2175" fmla="*/ 1207871 w 8732396"/>
              <a:gd name="connsiteY3-2176" fmla="*/ 1520316 h 3291854"/>
              <a:gd name="connsiteX4-2177" fmla="*/ 1474509 w 8732396"/>
              <a:gd name="connsiteY4-2178" fmla="*/ 1721699 h 3291854"/>
              <a:gd name="connsiteX5-2179" fmla="*/ 1762478 w 8732396"/>
              <a:gd name="connsiteY5-2180" fmla="*/ 2682142 h 3291854"/>
              <a:gd name="connsiteX6-2181" fmla="*/ 2039781 w 8732396"/>
              <a:gd name="connsiteY6-2182" fmla="*/ 838711 h 3291854"/>
              <a:gd name="connsiteX7-2183" fmla="*/ 2295754 w 8732396"/>
              <a:gd name="connsiteY7-2184" fmla="*/ 1977301 h 3291854"/>
              <a:gd name="connsiteX8-2185" fmla="*/ 2530395 w 8732396"/>
              <a:gd name="connsiteY8-2186" fmla="*/ 1706208 h 3291854"/>
              <a:gd name="connsiteX9-2187" fmla="*/ 4891916 w 8732396"/>
              <a:gd name="connsiteY9-2188" fmla="*/ 1706894 h 3291854"/>
              <a:gd name="connsiteX10-2189" fmla="*/ 4952802 w 8732396"/>
              <a:gd name="connsiteY10-2190" fmla="*/ 1660458 h 3291854"/>
              <a:gd name="connsiteX11-2191" fmla="*/ 5052791 w 8732396"/>
              <a:gd name="connsiteY11-2192" fmla="*/ 1425187 h 3291854"/>
              <a:gd name="connsiteX12-2193" fmla="*/ 5399916 w 8732396"/>
              <a:gd name="connsiteY12-2194" fmla="*/ 1595134 h 3291854"/>
              <a:gd name="connsiteX13-2195" fmla="*/ 5664076 w 8732396"/>
              <a:gd name="connsiteY13-2196" fmla="*/ 14 h 3291854"/>
              <a:gd name="connsiteX14-2197" fmla="*/ 6070476 w 8732396"/>
              <a:gd name="connsiteY14-2198" fmla="*/ 3291854 h 3291854"/>
              <a:gd name="connsiteX15-2199" fmla="*/ 6314316 w 8732396"/>
              <a:gd name="connsiteY15-2200" fmla="*/ 1666254 h 3291854"/>
              <a:gd name="connsiteX16-2201" fmla="*/ 6631288 w 8732396"/>
              <a:gd name="connsiteY16-2202" fmla="*/ 1936392 h 3291854"/>
              <a:gd name="connsiteX17-2203" fmla="*/ 6927742 w 8732396"/>
              <a:gd name="connsiteY17-2204" fmla="*/ 1198894 h 3291854"/>
              <a:gd name="connsiteX18-2205" fmla="*/ 7134227 w 8732396"/>
              <a:gd name="connsiteY18-2206" fmla="*/ 1583002 h 3291854"/>
              <a:gd name="connsiteX19-2207" fmla="*/ 7269356 w 8732396"/>
              <a:gd name="connsiteY19-2208" fmla="*/ 1666254 h 3291854"/>
              <a:gd name="connsiteX20-2209" fmla="*/ 8732396 w 8732396"/>
              <a:gd name="connsiteY20-2210" fmla="*/ 1666254 h 3291854"/>
              <a:gd name="connsiteX0-2211" fmla="*/ 0 w 8732396"/>
              <a:gd name="connsiteY0-2212" fmla="*/ 1706894 h 3291854"/>
              <a:gd name="connsiteX1-2213" fmla="*/ 1009892 w 8732396"/>
              <a:gd name="connsiteY1-2214" fmla="*/ 1707176 h 3291854"/>
              <a:gd name="connsiteX2-2215" fmla="*/ 1075440 w 8732396"/>
              <a:gd name="connsiteY2-2216" fmla="*/ 1655217 h 3291854"/>
              <a:gd name="connsiteX3-2217" fmla="*/ 1207871 w 8732396"/>
              <a:gd name="connsiteY3-2218" fmla="*/ 1520316 h 3291854"/>
              <a:gd name="connsiteX4-2219" fmla="*/ 1474509 w 8732396"/>
              <a:gd name="connsiteY4-2220" fmla="*/ 1721699 h 3291854"/>
              <a:gd name="connsiteX5-2221" fmla="*/ 1762478 w 8732396"/>
              <a:gd name="connsiteY5-2222" fmla="*/ 2682142 h 3291854"/>
              <a:gd name="connsiteX6-2223" fmla="*/ 2039781 w 8732396"/>
              <a:gd name="connsiteY6-2224" fmla="*/ 838711 h 3291854"/>
              <a:gd name="connsiteX7-2225" fmla="*/ 2295754 w 8732396"/>
              <a:gd name="connsiteY7-2226" fmla="*/ 1977301 h 3291854"/>
              <a:gd name="connsiteX8-2227" fmla="*/ 2530395 w 8732396"/>
              <a:gd name="connsiteY8-2228" fmla="*/ 1706208 h 3291854"/>
              <a:gd name="connsiteX9-2229" fmla="*/ 4891916 w 8732396"/>
              <a:gd name="connsiteY9-2230" fmla="*/ 1706894 h 3291854"/>
              <a:gd name="connsiteX10-2231" fmla="*/ 4952802 w 8732396"/>
              <a:gd name="connsiteY10-2232" fmla="*/ 1660458 h 3291854"/>
              <a:gd name="connsiteX11-2233" fmla="*/ 5052791 w 8732396"/>
              <a:gd name="connsiteY11-2234" fmla="*/ 1425187 h 3291854"/>
              <a:gd name="connsiteX12-2235" fmla="*/ 5399916 w 8732396"/>
              <a:gd name="connsiteY12-2236" fmla="*/ 1595134 h 3291854"/>
              <a:gd name="connsiteX13-2237" fmla="*/ 5664076 w 8732396"/>
              <a:gd name="connsiteY13-2238" fmla="*/ 14 h 3291854"/>
              <a:gd name="connsiteX14-2239" fmla="*/ 6070476 w 8732396"/>
              <a:gd name="connsiteY14-2240" fmla="*/ 3291854 h 3291854"/>
              <a:gd name="connsiteX15-2241" fmla="*/ 6314316 w 8732396"/>
              <a:gd name="connsiteY15-2242" fmla="*/ 1666254 h 3291854"/>
              <a:gd name="connsiteX16-2243" fmla="*/ 6631288 w 8732396"/>
              <a:gd name="connsiteY16-2244" fmla="*/ 1936392 h 3291854"/>
              <a:gd name="connsiteX17-2245" fmla="*/ 6927742 w 8732396"/>
              <a:gd name="connsiteY17-2246" fmla="*/ 1198894 h 3291854"/>
              <a:gd name="connsiteX18-2247" fmla="*/ 7134227 w 8732396"/>
              <a:gd name="connsiteY18-2248" fmla="*/ 1583002 h 3291854"/>
              <a:gd name="connsiteX19-2249" fmla="*/ 7269356 w 8732396"/>
              <a:gd name="connsiteY19-2250" fmla="*/ 1666254 h 3291854"/>
              <a:gd name="connsiteX20-2251" fmla="*/ 7526494 w 8732396"/>
              <a:gd name="connsiteY20-2252" fmla="*/ 1658128 h 3291854"/>
              <a:gd name="connsiteX21" fmla="*/ 8732396 w 8732396"/>
              <a:gd name="connsiteY21" fmla="*/ 1666254 h 3291854"/>
              <a:gd name="connsiteX0-2253" fmla="*/ 0 w 7526494"/>
              <a:gd name="connsiteY0-2254" fmla="*/ 1706894 h 3291854"/>
              <a:gd name="connsiteX1-2255" fmla="*/ 1009892 w 7526494"/>
              <a:gd name="connsiteY1-2256" fmla="*/ 1707176 h 3291854"/>
              <a:gd name="connsiteX2-2257" fmla="*/ 1075440 w 7526494"/>
              <a:gd name="connsiteY2-2258" fmla="*/ 1655217 h 3291854"/>
              <a:gd name="connsiteX3-2259" fmla="*/ 1207871 w 7526494"/>
              <a:gd name="connsiteY3-2260" fmla="*/ 1520316 h 3291854"/>
              <a:gd name="connsiteX4-2261" fmla="*/ 1474509 w 7526494"/>
              <a:gd name="connsiteY4-2262" fmla="*/ 1721699 h 3291854"/>
              <a:gd name="connsiteX5-2263" fmla="*/ 1762478 w 7526494"/>
              <a:gd name="connsiteY5-2264" fmla="*/ 2682142 h 3291854"/>
              <a:gd name="connsiteX6-2265" fmla="*/ 2039781 w 7526494"/>
              <a:gd name="connsiteY6-2266" fmla="*/ 838711 h 3291854"/>
              <a:gd name="connsiteX7-2267" fmla="*/ 2295754 w 7526494"/>
              <a:gd name="connsiteY7-2268" fmla="*/ 1977301 h 3291854"/>
              <a:gd name="connsiteX8-2269" fmla="*/ 2530395 w 7526494"/>
              <a:gd name="connsiteY8-2270" fmla="*/ 1706208 h 3291854"/>
              <a:gd name="connsiteX9-2271" fmla="*/ 4891916 w 7526494"/>
              <a:gd name="connsiteY9-2272" fmla="*/ 1706894 h 3291854"/>
              <a:gd name="connsiteX10-2273" fmla="*/ 4952802 w 7526494"/>
              <a:gd name="connsiteY10-2274" fmla="*/ 1660458 h 3291854"/>
              <a:gd name="connsiteX11-2275" fmla="*/ 5052791 w 7526494"/>
              <a:gd name="connsiteY11-2276" fmla="*/ 1425187 h 3291854"/>
              <a:gd name="connsiteX12-2277" fmla="*/ 5399916 w 7526494"/>
              <a:gd name="connsiteY12-2278" fmla="*/ 1595134 h 3291854"/>
              <a:gd name="connsiteX13-2279" fmla="*/ 5664076 w 7526494"/>
              <a:gd name="connsiteY13-2280" fmla="*/ 14 h 3291854"/>
              <a:gd name="connsiteX14-2281" fmla="*/ 6070476 w 7526494"/>
              <a:gd name="connsiteY14-2282" fmla="*/ 3291854 h 3291854"/>
              <a:gd name="connsiteX15-2283" fmla="*/ 6314316 w 7526494"/>
              <a:gd name="connsiteY15-2284" fmla="*/ 1666254 h 3291854"/>
              <a:gd name="connsiteX16-2285" fmla="*/ 6631288 w 7526494"/>
              <a:gd name="connsiteY16-2286" fmla="*/ 1936392 h 3291854"/>
              <a:gd name="connsiteX17-2287" fmla="*/ 6927742 w 7526494"/>
              <a:gd name="connsiteY17-2288" fmla="*/ 1198894 h 3291854"/>
              <a:gd name="connsiteX18-2289" fmla="*/ 7134227 w 7526494"/>
              <a:gd name="connsiteY18-2290" fmla="*/ 1583002 h 3291854"/>
              <a:gd name="connsiteX19-2291" fmla="*/ 7269356 w 7526494"/>
              <a:gd name="connsiteY19-2292" fmla="*/ 1666254 h 3291854"/>
              <a:gd name="connsiteX20-2293" fmla="*/ 7526494 w 7526494"/>
              <a:gd name="connsiteY20-2294" fmla="*/ 1658128 h 3291854"/>
            </a:gdLst>
            <a:ahLst/>
            <a:cxnLst>
              <a:cxn ang="0">
                <a:pos x="connsiteX0-2253" y="connsiteY0-2254"/>
              </a:cxn>
              <a:cxn ang="0">
                <a:pos x="connsiteX1-2255" y="connsiteY1-2256"/>
              </a:cxn>
              <a:cxn ang="0">
                <a:pos x="connsiteX2-2257" y="connsiteY2-2258"/>
              </a:cxn>
              <a:cxn ang="0">
                <a:pos x="connsiteX3-2259" y="connsiteY3-2260"/>
              </a:cxn>
              <a:cxn ang="0">
                <a:pos x="connsiteX4-2261" y="connsiteY4-2262"/>
              </a:cxn>
              <a:cxn ang="0">
                <a:pos x="connsiteX5-2263" y="connsiteY5-2264"/>
              </a:cxn>
              <a:cxn ang="0">
                <a:pos x="connsiteX6-2265" y="connsiteY6-2266"/>
              </a:cxn>
              <a:cxn ang="0">
                <a:pos x="connsiteX7-2267" y="connsiteY7-2268"/>
              </a:cxn>
              <a:cxn ang="0">
                <a:pos x="connsiteX8-2269" y="connsiteY8-2270"/>
              </a:cxn>
              <a:cxn ang="0">
                <a:pos x="connsiteX9-2271" y="connsiteY9-2272"/>
              </a:cxn>
              <a:cxn ang="0">
                <a:pos x="connsiteX10-2273" y="connsiteY10-2274"/>
              </a:cxn>
              <a:cxn ang="0">
                <a:pos x="connsiteX11-2275" y="connsiteY11-2276"/>
              </a:cxn>
              <a:cxn ang="0">
                <a:pos x="connsiteX12-2277" y="connsiteY12-2278"/>
              </a:cxn>
              <a:cxn ang="0">
                <a:pos x="connsiteX13-2279" y="connsiteY13-2280"/>
              </a:cxn>
              <a:cxn ang="0">
                <a:pos x="connsiteX14-2281" y="connsiteY14-2282"/>
              </a:cxn>
              <a:cxn ang="0">
                <a:pos x="connsiteX15-2283" y="connsiteY15-2284"/>
              </a:cxn>
              <a:cxn ang="0">
                <a:pos x="connsiteX16-2285" y="connsiteY16-2286"/>
              </a:cxn>
              <a:cxn ang="0">
                <a:pos x="connsiteX17-2287" y="connsiteY17-2288"/>
              </a:cxn>
              <a:cxn ang="0">
                <a:pos x="connsiteX18-2289" y="connsiteY18-2290"/>
              </a:cxn>
              <a:cxn ang="0">
                <a:pos x="connsiteX19-2291" y="connsiteY19-2292"/>
              </a:cxn>
              <a:cxn ang="0">
                <a:pos x="connsiteX20-2293" y="connsiteY20-2294"/>
              </a:cxn>
            </a:cxnLst>
            <a:rect l="l" t="t" r="r" b="b"/>
            <a:pathLst>
              <a:path w="7526494" h="3291854">
                <a:moveTo>
                  <a:pt x="0" y="1706894"/>
                </a:moveTo>
                <a:lnTo>
                  <a:pt x="1009892" y="1707176"/>
                </a:lnTo>
                <a:cubicBezTo>
                  <a:pt x="1053960" y="1705287"/>
                  <a:pt x="1064664" y="1677485"/>
                  <a:pt x="1075440" y="1655217"/>
                </a:cubicBezTo>
                <a:cubicBezTo>
                  <a:pt x="1086216" y="1632949"/>
                  <a:pt x="1141360" y="1509236"/>
                  <a:pt x="1207871" y="1520316"/>
                </a:cubicBezTo>
                <a:cubicBezTo>
                  <a:pt x="1274382" y="1531396"/>
                  <a:pt x="1328747" y="1806899"/>
                  <a:pt x="1474509" y="1721699"/>
                </a:cubicBezTo>
                <a:cubicBezTo>
                  <a:pt x="1620271" y="1636499"/>
                  <a:pt x="1660267" y="2683917"/>
                  <a:pt x="1762478" y="2682142"/>
                </a:cubicBezTo>
                <a:cubicBezTo>
                  <a:pt x="1864689" y="2680367"/>
                  <a:pt x="1943791" y="830966"/>
                  <a:pt x="2039781" y="838711"/>
                </a:cubicBezTo>
                <a:cubicBezTo>
                  <a:pt x="2135771" y="846456"/>
                  <a:pt x="2217541" y="1985369"/>
                  <a:pt x="2295754" y="1977301"/>
                </a:cubicBezTo>
                <a:cubicBezTo>
                  <a:pt x="2373967" y="1969233"/>
                  <a:pt x="2465513" y="1707015"/>
                  <a:pt x="2530395" y="1706208"/>
                </a:cubicBezTo>
                <a:cubicBezTo>
                  <a:pt x="2595277" y="1705401"/>
                  <a:pt x="4104742" y="1706665"/>
                  <a:pt x="4891916" y="1706894"/>
                </a:cubicBezTo>
                <a:cubicBezTo>
                  <a:pt x="4930801" y="1703189"/>
                  <a:pt x="4939323" y="1685625"/>
                  <a:pt x="4952802" y="1660458"/>
                </a:cubicBezTo>
                <a:cubicBezTo>
                  <a:pt x="4966281" y="1635291"/>
                  <a:pt x="4976050" y="1435268"/>
                  <a:pt x="5052791" y="1425187"/>
                </a:cubicBezTo>
                <a:cubicBezTo>
                  <a:pt x="5129532" y="1415107"/>
                  <a:pt x="5298035" y="1832663"/>
                  <a:pt x="5399916" y="1595134"/>
                </a:cubicBezTo>
                <a:cubicBezTo>
                  <a:pt x="5501797" y="1357605"/>
                  <a:pt x="5539274" y="-5150"/>
                  <a:pt x="5664076" y="14"/>
                </a:cubicBezTo>
                <a:cubicBezTo>
                  <a:pt x="5788878" y="5178"/>
                  <a:pt x="5957199" y="3291535"/>
                  <a:pt x="6070476" y="3291854"/>
                </a:cubicBezTo>
                <a:cubicBezTo>
                  <a:pt x="6183753" y="3292173"/>
                  <a:pt x="6220847" y="1892164"/>
                  <a:pt x="6314316" y="1666254"/>
                </a:cubicBezTo>
                <a:cubicBezTo>
                  <a:pt x="6407785" y="1440344"/>
                  <a:pt x="6529050" y="2014285"/>
                  <a:pt x="6631288" y="1936392"/>
                </a:cubicBezTo>
                <a:cubicBezTo>
                  <a:pt x="6733526" y="1858499"/>
                  <a:pt x="6843919" y="1257792"/>
                  <a:pt x="6927742" y="1198894"/>
                </a:cubicBezTo>
                <a:cubicBezTo>
                  <a:pt x="7011565" y="1139996"/>
                  <a:pt x="7101496" y="1536575"/>
                  <a:pt x="7134227" y="1583002"/>
                </a:cubicBezTo>
                <a:cubicBezTo>
                  <a:pt x="7166958" y="1629429"/>
                  <a:pt x="7203978" y="1653733"/>
                  <a:pt x="7269356" y="1666254"/>
                </a:cubicBezTo>
                <a:lnTo>
                  <a:pt x="7526494" y="1658128"/>
                </a:lnTo>
              </a:path>
            </a:pathLst>
          </a:cu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35120" y="2380049"/>
            <a:ext cx="5036176" cy="17711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7620" y="2427545"/>
            <a:ext cx="457200" cy="395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1578" y="3560618"/>
            <a:ext cx="7786048" cy="144080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ctr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k-SK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dravý človek</a:t>
            </a:r>
            <a:endParaRPr lang="sk-SK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 od 18 do 60 rokov</a:t>
            </a:r>
            <a:endParaRPr lang="sk-SK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sk-SK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motnosť viac ako 50 kg</a:t>
            </a:r>
            <a:endParaRPr lang="en-US" sz="2000" b="1" kern="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-43180" y="2377440"/>
            <a:ext cx="91440" cy="91440"/>
          </a:xfrm>
          <a:prstGeom prst="ellipse">
            <a:avLst/>
          </a:pr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pic>
        <p:nvPicPr>
          <p:cNvPr id="5123" name="Picture 3" descr="G:\ZDRAVÁ ŠKOLA\DEŇ DARCOV KRVI\kvapka-box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53" y="3041692"/>
            <a:ext cx="2162498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544286" y="5334000"/>
            <a:ext cx="8229600" cy="902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>Nie:</a:t>
            </a:r>
            <a:r>
              <a:rPr lang="sk-SK" sz="3200" b="1" dirty="0" smtClean="0">
                <a:solidFill>
                  <a:srgbClr val="F43A3A"/>
                </a:solidFill>
                <a:latin typeface="AR BLANCA" panose="02000000000000000000" pitchFamily="2" charset="0"/>
              </a:rPr>
              <a:t> </a:t>
            </a:r>
            <a:r>
              <a:rPr lang="sk-S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operácia, transfúzia, akupunktúra, tetovanie, </a:t>
            </a:r>
            <a:r>
              <a:rPr lang="sk-SK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piercing</a:t>
            </a:r>
            <a:endParaRPr lang="sk-SK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v poslednom polroku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10555 0.00162 L 0.11319 -0.01621 L 0.1243 0.00601 L 0.13107 0.00301 L 0.14305 0.0875 L 0.15885 -0.07408 L 0.17205 0.02662 L 0.18542 0.00162 L 0.31319 0.00162 L 0.31875 -0.02662 L 0.33542 -0.00301 L 0.35208 -0.15116 L 0.3743 0.14236 L 0.38889 -0.00741 L 0.40555 0.02222 L 0.42101 -0.04445 L 0.43542 -0.00301 L 0.44861 -0.00301 L 1.0033 -0.00579 " pathEditMode="relative" ptsTypes="AAAAAAAAAAAAAAAAAA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2667000" y="1219200"/>
            <a:ext cx="6248400" cy="91440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ctr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k-SK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pracoviská Národnej transfúznej služby </a:t>
            </a:r>
            <a:r>
              <a:rPr lang="sk-SK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k-SK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mobilné odbery (školy, firmy, úrady)</a:t>
            </a:r>
            <a:endParaRPr lang="sk-SK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5"/>
          <p:cNvSpPr/>
          <p:nvPr/>
        </p:nvSpPr>
        <p:spPr>
          <a:xfrm>
            <a:off x="-88023" y="685800"/>
            <a:ext cx="9243921" cy="3200411"/>
          </a:xfrm>
          <a:custGeom>
            <a:avLst/>
            <a:gdLst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-1" fmla="*/ 0 w 5466080"/>
              <a:gd name="connsiteY0-2" fmla="*/ 1706880 h 3291840"/>
              <a:gd name="connsiteX1-3" fmla="*/ 1625600 w 5466080"/>
              <a:gd name="connsiteY1-4" fmla="*/ 1706880 h 3291840"/>
              <a:gd name="connsiteX2-5" fmla="*/ 2133600 w 5466080"/>
              <a:gd name="connsiteY2-6" fmla="*/ 1595120 h 3291840"/>
              <a:gd name="connsiteX3-7" fmla="*/ 2397760 w 5466080"/>
              <a:gd name="connsiteY3-8" fmla="*/ 0 h 3291840"/>
              <a:gd name="connsiteX4-9" fmla="*/ 2804160 w 5466080"/>
              <a:gd name="connsiteY4-10" fmla="*/ 3291840 h 3291840"/>
              <a:gd name="connsiteX5-11" fmla="*/ 3048000 w 5466080"/>
              <a:gd name="connsiteY5-12" fmla="*/ 1666240 h 3291840"/>
              <a:gd name="connsiteX6-13" fmla="*/ 3738880 w 5466080"/>
              <a:gd name="connsiteY6-14" fmla="*/ 1198880 h 3291840"/>
              <a:gd name="connsiteX7-15" fmla="*/ 4003040 w 5466080"/>
              <a:gd name="connsiteY7-16" fmla="*/ 1666240 h 3291840"/>
              <a:gd name="connsiteX8-17" fmla="*/ 5466080 w 5466080"/>
              <a:gd name="connsiteY8-18" fmla="*/ 1666240 h 3291840"/>
              <a:gd name="connsiteX0-19" fmla="*/ 0 w 5466080"/>
              <a:gd name="connsiteY0-20" fmla="*/ 1706880 h 3291840"/>
              <a:gd name="connsiteX1-21" fmla="*/ 1625600 w 5466080"/>
              <a:gd name="connsiteY1-22" fmla="*/ 1706880 h 3291840"/>
              <a:gd name="connsiteX2-23" fmla="*/ 2133600 w 5466080"/>
              <a:gd name="connsiteY2-24" fmla="*/ 1595120 h 3291840"/>
              <a:gd name="connsiteX3-25" fmla="*/ 2397760 w 5466080"/>
              <a:gd name="connsiteY3-26" fmla="*/ 0 h 3291840"/>
              <a:gd name="connsiteX4-27" fmla="*/ 2804160 w 5466080"/>
              <a:gd name="connsiteY4-28" fmla="*/ 3291840 h 3291840"/>
              <a:gd name="connsiteX5-29" fmla="*/ 3048000 w 5466080"/>
              <a:gd name="connsiteY5-30" fmla="*/ 1666240 h 3291840"/>
              <a:gd name="connsiteX6-31" fmla="*/ 3738880 w 5466080"/>
              <a:gd name="connsiteY6-32" fmla="*/ 1198880 h 3291840"/>
              <a:gd name="connsiteX7-33" fmla="*/ 4003040 w 5466080"/>
              <a:gd name="connsiteY7-34" fmla="*/ 1666240 h 3291840"/>
              <a:gd name="connsiteX8-35" fmla="*/ 5466080 w 5466080"/>
              <a:gd name="connsiteY8-36" fmla="*/ 1666240 h 3291840"/>
              <a:gd name="connsiteX0-37" fmla="*/ 0 w 5466080"/>
              <a:gd name="connsiteY0-38" fmla="*/ 1706880 h 3291840"/>
              <a:gd name="connsiteX1-39" fmla="*/ 1625600 w 5466080"/>
              <a:gd name="connsiteY1-40" fmla="*/ 1706880 h 3291840"/>
              <a:gd name="connsiteX2-41" fmla="*/ 2133600 w 5466080"/>
              <a:gd name="connsiteY2-42" fmla="*/ 1595120 h 3291840"/>
              <a:gd name="connsiteX3-43" fmla="*/ 2397760 w 5466080"/>
              <a:gd name="connsiteY3-44" fmla="*/ 0 h 3291840"/>
              <a:gd name="connsiteX4-45" fmla="*/ 2804160 w 5466080"/>
              <a:gd name="connsiteY4-46" fmla="*/ 3291840 h 3291840"/>
              <a:gd name="connsiteX5-47" fmla="*/ 3048000 w 5466080"/>
              <a:gd name="connsiteY5-48" fmla="*/ 1666240 h 3291840"/>
              <a:gd name="connsiteX6-49" fmla="*/ 3738880 w 5466080"/>
              <a:gd name="connsiteY6-50" fmla="*/ 1198880 h 3291840"/>
              <a:gd name="connsiteX7-51" fmla="*/ 4003040 w 5466080"/>
              <a:gd name="connsiteY7-52" fmla="*/ 1666240 h 3291840"/>
              <a:gd name="connsiteX8-53" fmla="*/ 5466080 w 5466080"/>
              <a:gd name="connsiteY8-54" fmla="*/ 1666240 h 3291840"/>
              <a:gd name="connsiteX0-55" fmla="*/ 0 w 5466080"/>
              <a:gd name="connsiteY0-56" fmla="*/ 1706880 h 3291840"/>
              <a:gd name="connsiteX1-57" fmla="*/ 1625600 w 5466080"/>
              <a:gd name="connsiteY1-58" fmla="*/ 1706880 h 3291840"/>
              <a:gd name="connsiteX2-59" fmla="*/ 2133600 w 5466080"/>
              <a:gd name="connsiteY2-60" fmla="*/ 1595120 h 3291840"/>
              <a:gd name="connsiteX3-61" fmla="*/ 2397760 w 5466080"/>
              <a:gd name="connsiteY3-62" fmla="*/ 0 h 3291840"/>
              <a:gd name="connsiteX4-63" fmla="*/ 2804160 w 5466080"/>
              <a:gd name="connsiteY4-64" fmla="*/ 3291840 h 3291840"/>
              <a:gd name="connsiteX5-65" fmla="*/ 3048000 w 5466080"/>
              <a:gd name="connsiteY5-66" fmla="*/ 1666240 h 3291840"/>
              <a:gd name="connsiteX6-67" fmla="*/ 3738880 w 5466080"/>
              <a:gd name="connsiteY6-68" fmla="*/ 1198880 h 3291840"/>
              <a:gd name="connsiteX7-69" fmla="*/ 4003040 w 5466080"/>
              <a:gd name="connsiteY7-70" fmla="*/ 1666240 h 3291840"/>
              <a:gd name="connsiteX8-71" fmla="*/ 5466080 w 5466080"/>
              <a:gd name="connsiteY8-72" fmla="*/ 1666240 h 3291840"/>
              <a:gd name="connsiteX0-73" fmla="*/ 0 w 5466080"/>
              <a:gd name="connsiteY0-74" fmla="*/ 1706880 h 3291840"/>
              <a:gd name="connsiteX1-75" fmla="*/ 1625600 w 5466080"/>
              <a:gd name="connsiteY1-76" fmla="*/ 1706880 h 3291840"/>
              <a:gd name="connsiteX2-77" fmla="*/ 2133600 w 5466080"/>
              <a:gd name="connsiteY2-78" fmla="*/ 1595120 h 3291840"/>
              <a:gd name="connsiteX3-79" fmla="*/ 2397760 w 5466080"/>
              <a:gd name="connsiteY3-80" fmla="*/ 0 h 3291840"/>
              <a:gd name="connsiteX4-81" fmla="*/ 2804160 w 5466080"/>
              <a:gd name="connsiteY4-82" fmla="*/ 3291840 h 3291840"/>
              <a:gd name="connsiteX5-83" fmla="*/ 3048000 w 5466080"/>
              <a:gd name="connsiteY5-84" fmla="*/ 1666240 h 3291840"/>
              <a:gd name="connsiteX6-85" fmla="*/ 3738880 w 5466080"/>
              <a:gd name="connsiteY6-86" fmla="*/ 1198880 h 3291840"/>
              <a:gd name="connsiteX7-87" fmla="*/ 4003040 w 5466080"/>
              <a:gd name="connsiteY7-88" fmla="*/ 1666240 h 3291840"/>
              <a:gd name="connsiteX8-89" fmla="*/ 5466080 w 5466080"/>
              <a:gd name="connsiteY8-90" fmla="*/ 1666240 h 3291840"/>
              <a:gd name="connsiteX0-91" fmla="*/ 0 w 5466080"/>
              <a:gd name="connsiteY0-92" fmla="*/ 1706880 h 3291840"/>
              <a:gd name="connsiteX1-93" fmla="*/ 1625600 w 5466080"/>
              <a:gd name="connsiteY1-94" fmla="*/ 1706880 h 3291840"/>
              <a:gd name="connsiteX2-95" fmla="*/ 2133600 w 5466080"/>
              <a:gd name="connsiteY2-96" fmla="*/ 1595120 h 3291840"/>
              <a:gd name="connsiteX3-97" fmla="*/ 2397760 w 5466080"/>
              <a:gd name="connsiteY3-98" fmla="*/ 0 h 3291840"/>
              <a:gd name="connsiteX4-99" fmla="*/ 2804160 w 5466080"/>
              <a:gd name="connsiteY4-100" fmla="*/ 3291840 h 3291840"/>
              <a:gd name="connsiteX5-101" fmla="*/ 3048000 w 5466080"/>
              <a:gd name="connsiteY5-102" fmla="*/ 1666240 h 3291840"/>
              <a:gd name="connsiteX6-103" fmla="*/ 3738880 w 5466080"/>
              <a:gd name="connsiteY6-104" fmla="*/ 1198880 h 3291840"/>
              <a:gd name="connsiteX7-105" fmla="*/ 4003040 w 5466080"/>
              <a:gd name="connsiteY7-106" fmla="*/ 1666240 h 3291840"/>
              <a:gd name="connsiteX8-107" fmla="*/ 5466080 w 5466080"/>
              <a:gd name="connsiteY8-108" fmla="*/ 1666240 h 3291840"/>
              <a:gd name="connsiteX0-109" fmla="*/ 0 w 5466080"/>
              <a:gd name="connsiteY0-110" fmla="*/ 1706880 h 3291840"/>
              <a:gd name="connsiteX1-111" fmla="*/ 1625600 w 5466080"/>
              <a:gd name="connsiteY1-112" fmla="*/ 1706880 h 3291840"/>
              <a:gd name="connsiteX2-113" fmla="*/ 2133600 w 5466080"/>
              <a:gd name="connsiteY2-114" fmla="*/ 1595120 h 3291840"/>
              <a:gd name="connsiteX3-115" fmla="*/ 2397760 w 5466080"/>
              <a:gd name="connsiteY3-116" fmla="*/ 0 h 3291840"/>
              <a:gd name="connsiteX4-117" fmla="*/ 2804160 w 5466080"/>
              <a:gd name="connsiteY4-118" fmla="*/ 3291840 h 3291840"/>
              <a:gd name="connsiteX5-119" fmla="*/ 3048000 w 5466080"/>
              <a:gd name="connsiteY5-120" fmla="*/ 1666240 h 3291840"/>
              <a:gd name="connsiteX6-121" fmla="*/ 3738880 w 5466080"/>
              <a:gd name="connsiteY6-122" fmla="*/ 1198880 h 3291840"/>
              <a:gd name="connsiteX7-123" fmla="*/ 4003040 w 5466080"/>
              <a:gd name="connsiteY7-124" fmla="*/ 1666240 h 3291840"/>
              <a:gd name="connsiteX8-125" fmla="*/ 5466080 w 5466080"/>
              <a:gd name="connsiteY8-126" fmla="*/ 1666240 h 3291840"/>
              <a:gd name="connsiteX0-127" fmla="*/ 0 w 5466080"/>
              <a:gd name="connsiteY0-128" fmla="*/ 1706880 h 3291840"/>
              <a:gd name="connsiteX1-129" fmla="*/ 1625600 w 5466080"/>
              <a:gd name="connsiteY1-130" fmla="*/ 1706880 h 3291840"/>
              <a:gd name="connsiteX2-131" fmla="*/ 2133600 w 5466080"/>
              <a:gd name="connsiteY2-132" fmla="*/ 1595120 h 3291840"/>
              <a:gd name="connsiteX3-133" fmla="*/ 2397760 w 5466080"/>
              <a:gd name="connsiteY3-134" fmla="*/ 0 h 3291840"/>
              <a:gd name="connsiteX4-135" fmla="*/ 2804160 w 5466080"/>
              <a:gd name="connsiteY4-136" fmla="*/ 3291840 h 3291840"/>
              <a:gd name="connsiteX5-137" fmla="*/ 3048000 w 5466080"/>
              <a:gd name="connsiteY5-138" fmla="*/ 1666240 h 3291840"/>
              <a:gd name="connsiteX6-139" fmla="*/ 3738880 w 5466080"/>
              <a:gd name="connsiteY6-140" fmla="*/ 1198880 h 3291840"/>
              <a:gd name="connsiteX7-141" fmla="*/ 4003040 w 5466080"/>
              <a:gd name="connsiteY7-142" fmla="*/ 1666240 h 3291840"/>
              <a:gd name="connsiteX8-143" fmla="*/ 5466080 w 5466080"/>
              <a:gd name="connsiteY8-144" fmla="*/ 1666240 h 3291840"/>
              <a:gd name="connsiteX0-145" fmla="*/ 0 w 5466080"/>
              <a:gd name="connsiteY0-146" fmla="*/ 1706880 h 3291840"/>
              <a:gd name="connsiteX1-147" fmla="*/ 1625600 w 5466080"/>
              <a:gd name="connsiteY1-148" fmla="*/ 1706880 h 3291840"/>
              <a:gd name="connsiteX2-149" fmla="*/ 2133600 w 5466080"/>
              <a:gd name="connsiteY2-150" fmla="*/ 1595120 h 3291840"/>
              <a:gd name="connsiteX3-151" fmla="*/ 2397760 w 5466080"/>
              <a:gd name="connsiteY3-152" fmla="*/ 0 h 3291840"/>
              <a:gd name="connsiteX4-153" fmla="*/ 2804160 w 5466080"/>
              <a:gd name="connsiteY4-154" fmla="*/ 3291840 h 3291840"/>
              <a:gd name="connsiteX5-155" fmla="*/ 3048000 w 5466080"/>
              <a:gd name="connsiteY5-156" fmla="*/ 1666240 h 3291840"/>
              <a:gd name="connsiteX6-157" fmla="*/ 3738880 w 5466080"/>
              <a:gd name="connsiteY6-158" fmla="*/ 1198880 h 3291840"/>
              <a:gd name="connsiteX7-159" fmla="*/ 4003040 w 5466080"/>
              <a:gd name="connsiteY7-160" fmla="*/ 1666240 h 3291840"/>
              <a:gd name="connsiteX8-161" fmla="*/ 5466080 w 5466080"/>
              <a:gd name="connsiteY8-162" fmla="*/ 1666240 h 3291840"/>
              <a:gd name="connsiteX0-163" fmla="*/ 0 w 5466080"/>
              <a:gd name="connsiteY0-164" fmla="*/ 1706880 h 3291840"/>
              <a:gd name="connsiteX1-165" fmla="*/ 1625600 w 5466080"/>
              <a:gd name="connsiteY1-166" fmla="*/ 1706880 h 3291840"/>
              <a:gd name="connsiteX2-167" fmla="*/ 2133600 w 5466080"/>
              <a:gd name="connsiteY2-168" fmla="*/ 1595120 h 3291840"/>
              <a:gd name="connsiteX3-169" fmla="*/ 2397760 w 5466080"/>
              <a:gd name="connsiteY3-170" fmla="*/ 0 h 3291840"/>
              <a:gd name="connsiteX4-171" fmla="*/ 2804160 w 5466080"/>
              <a:gd name="connsiteY4-172" fmla="*/ 3291840 h 3291840"/>
              <a:gd name="connsiteX5-173" fmla="*/ 3048000 w 5466080"/>
              <a:gd name="connsiteY5-174" fmla="*/ 1666240 h 3291840"/>
              <a:gd name="connsiteX6-175" fmla="*/ 3738880 w 5466080"/>
              <a:gd name="connsiteY6-176" fmla="*/ 1198880 h 3291840"/>
              <a:gd name="connsiteX7-177" fmla="*/ 4003040 w 5466080"/>
              <a:gd name="connsiteY7-178" fmla="*/ 1666240 h 3291840"/>
              <a:gd name="connsiteX8-179" fmla="*/ 5466080 w 5466080"/>
              <a:gd name="connsiteY8-180" fmla="*/ 1666240 h 3291840"/>
              <a:gd name="connsiteX0-181" fmla="*/ 0 w 5466080"/>
              <a:gd name="connsiteY0-182" fmla="*/ 1706880 h 3291840"/>
              <a:gd name="connsiteX1-183" fmla="*/ 1625600 w 5466080"/>
              <a:gd name="connsiteY1-184" fmla="*/ 1706880 h 3291840"/>
              <a:gd name="connsiteX2-185" fmla="*/ 2133600 w 5466080"/>
              <a:gd name="connsiteY2-186" fmla="*/ 1595120 h 3291840"/>
              <a:gd name="connsiteX3-187" fmla="*/ 2397760 w 5466080"/>
              <a:gd name="connsiteY3-188" fmla="*/ 0 h 3291840"/>
              <a:gd name="connsiteX4-189" fmla="*/ 2804160 w 5466080"/>
              <a:gd name="connsiteY4-190" fmla="*/ 3291840 h 3291840"/>
              <a:gd name="connsiteX5-191" fmla="*/ 3048000 w 5466080"/>
              <a:gd name="connsiteY5-192" fmla="*/ 1666240 h 3291840"/>
              <a:gd name="connsiteX6-193" fmla="*/ 3738880 w 5466080"/>
              <a:gd name="connsiteY6-194" fmla="*/ 1198880 h 3291840"/>
              <a:gd name="connsiteX7-195" fmla="*/ 4003040 w 5466080"/>
              <a:gd name="connsiteY7-196" fmla="*/ 1666240 h 3291840"/>
              <a:gd name="connsiteX8-197" fmla="*/ 5466080 w 5466080"/>
              <a:gd name="connsiteY8-198" fmla="*/ 1666240 h 3291840"/>
              <a:gd name="connsiteX0-199" fmla="*/ 0 w 5466080"/>
              <a:gd name="connsiteY0-200" fmla="*/ 1706880 h 3291840"/>
              <a:gd name="connsiteX1-201" fmla="*/ 1625600 w 5466080"/>
              <a:gd name="connsiteY1-202" fmla="*/ 1706880 h 3291840"/>
              <a:gd name="connsiteX2-203" fmla="*/ 2133600 w 5466080"/>
              <a:gd name="connsiteY2-204" fmla="*/ 1595120 h 3291840"/>
              <a:gd name="connsiteX3-205" fmla="*/ 2397760 w 5466080"/>
              <a:gd name="connsiteY3-206" fmla="*/ 0 h 3291840"/>
              <a:gd name="connsiteX4-207" fmla="*/ 2804160 w 5466080"/>
              <a:gd name="connsiteY4-208" fmla="*/ 3291840 h 3291840"/>
              <a:gd name="connsiteX5-209" fmla="*/ 3048000 w 5466080"/>
              <a:gd name="connsiteY5-210" fmla="*/ 1666240 h 3291840"/>
              <a:gd name="connsiteX6-211" fmla="*/ 3738880 w 5466080"/>
              <a:gd name="connsiteY6-212" fmla="*/ 1198880 h 3291840"/>
              <a:gd name="connsiteX7-213" fmla="*/ 4003040 w 5466080"/>
              <a:gd name="connsiteY7-214" fmla="*/ 1666240 h 3291840"/>
              <a:gd name="connsiteX8-215" fmla="*/ 5466080 w 5466080"/>
              <a:gd name="connsiteY8-216" fmla="*/ 1666240 h 3291840"/>
              <a:gd name="connsiteX0-217" fmla="*/ 0 w 5466080"/>
              <a:gd name="connsiteY0-218" fmla="*/ 1706880 h 3291840"/>
              <a:gd name="connsiteX1-219" fmla="*/ 1625600 w 5466080"/>
              <a:gd name="connsiteY1-220" fmla="*/ 1706880 h 3291840"/>
              <a:gd name="connsiteX2-221" fmla="*/ 2133600 w 5466080"/>
              <a:gd name="connsiteY2-222" fmla="*/ 1595120 h 3291840"/>
              <a:gd name="connsiteX3-223" fmla="*/ 2397760 w 5466080"/>
              <a:gd name="connsiteY3-224" fmla="*/ 0 h 3291840"/>
              <a:gd name="connsiteX4-225" fmla="*/ 2804160 w 5466080"/>
              <a:gd name="connsiteY4-226" fmla="*/ 3291840 h 3291840"/>
              <a:gd name="connsiteX5-227" fmla="*/ 3048000 w 5466080"/>
              <a:gd name="connsiteY5-228" fmla="*/ 1666240 h 3291840"/>
              <a:gd name="connsiteX6-229" fmla="*/ 3738880 w 5466080"/>
              <a:gd name="connsiteY6-230" fmla="*/ 1198880 h 3291840"/>
              <a:gd name="connsiteX7-231" fmla="*/ 4003040 w 5466080"/>
              <a:gd name="connsiteY7-232" fmla="*/ 1666240 h 3291840"/>
              <a:gd name="connsiteX8-233" fmla="*/ 5466080 w 5466080"/>
              <a:gd name="connsiteY8-234" fmla="*/ 1666240 h 3291840"/>
              <a:gd name="connsiteX0-235" fmla="*/ 0 w 5466080"/>
              <a:gd name="connsiteY0-236" fmla="*/ 1706880 h 3291840"/>
              <a:gd name="connsiteX1-237" fmla="*/ 1625600 w 5466080"/>
              <a:gd name="connsiteY1-238" fmla="*/ 1706880 h 3291840"/>
              <a:gd name="connsiteX2-239" fmla="*/ 2133600 w 5466080"/>
              <a:gd name="connsiteY2-240" fmla="*/ 1595120 h 3291840"/>
              <a:gd name="connsiteX3-241" fmla="*/ 2397760 w 5466080"/>
              <a:gd name="connsiteY3-242" fmla="*/ 0 h 3291840"/>
              <a:gd name="connsiteX4-243" fmla="*/ 2804160 w 5466080"/>
              <a:gd name="connsiteY4-244" fmla="*/ 3291840 h 3291840"/>
              <a:gd name="connsiteX5-245" fmla="*/ 3048000 w 5466080"/>
              <a:gd name="connsiteY5-246" fmla="*/ 1666240 h 3291840"/>
              <a:gd name="connsiteX6-247" fmla="*/ 3738880 w 5466080"/>
              <a:gd name="connsiteY6-248" fmla="*/ 1198880 h 3291840"/>
              <a:gd name="connsiteX7-249" fmla="*/ 4003040 w 5466080"/>
              <a:gd name="connsiteY7-250" fmla="*/ 1666240 h 3291840"/>
              <a:gd name="connsiteX8-251" fmla="*/ 5466080 w 5466080"/>
              <a:gd name="connsiteY8-252" fmla="*/ 1666240 h 3291840"/>
              <a:gd name="connsiteX0-253" fmla="*/ 0 w 5466080"/>
              <a:gd name="connsiteY0-254" fmla="*/ 1706880 h 3291840"/>
              <a:gd name="connsiteX1-255" fmla="*/ 1625600 w 5466080"/>
              <a:gd name="connsiteY1-256" fmla="*/ 1706880 h 3291840"/>
              <a:gd name="connsiteX2-257" fmla="*/ 2133600 w 5466080"/>
              <a:gd name="connsiteY2-258" fmla="*/ 1595120 h 3291840"/>
              <a:gd name="connsiteX3-259" fmla="*/ 2397760 w 5466080"/>
              <a:gd name="connsiteY3-260" fmla="*/ 0 h 3291840"/>
              <a:gd name="connsiteX4-261" fmla="*/ 2804160 w 5466080"/>
              <a:gd name="connsiteY4-262" fmla="*/ 3291840 h 3291840"/>
              <a:gd name="connsiteX5-263" fmla="*/ 3048000 w 5466080"/>
              <a:gd name="connsiteY5-264" fmla="*/ 1666240 h 3291840"/>
              <a:gd name="connsiteX6-265" fmla="*/ 3738880 w 5466080"/>
              <a:gd name="connsiteY6-266" fmla="*/ 1198880 h 3291840"/>
              <a:gd name="connsiteX7-267" fmla="*/ 4003040 w 5466080"/>
              <a:gd name="connsiteY7-268" fmla="*/ 1666240 h 3291840"/>
              <a:gd name="connsiteX8-269" fmla="*/ 5466080 w 5466080"/>
              <a:gd name="connsiteY8-270" fmla="*/ 1666240 h 3291840"/>
              <a:gd name="connsiteX0-271" fmla="*/ 0 w 5466080"/>
              <a:gd name="connsiteY0-272" fmla="*/ 1706880 h 3291840"/>
              <a:gd name="connsiteX1-273" fmla="*/ 1625600 w 5466080"/>
              <a:gd name="connsiteY1-274" fmla="*/ 1706880 h 3291840"/>
              <a:gd name="connsiteX2-275" fmla="*/ 2133600 w 5466080"/>
              <a:gd name="connsiteY2-276" fmla="*/ 1595120 h 3291840"/>
              <a:gd name="connsiteX3-277" fmla="*/ 2397760 w 5466080"/>
              <a:gd name="connsiteY3-278" fmla="*/ 0 h 3291840"/>
              <a:gd name="connsiteX4-279" fmla="*/ 2804160 w 5466080"/>
              <a:gd name="connsiteY4-280" fmla="*/ 3291840 h 3291840"/>
              <a:gd name="connsiteX5-281" fmla="*/ 3048000 w 5466080"/>
              <a:gd name="connsiteY5-282" fmla="*/ 1666240 h 3291840"/>
              <a:gd name="connsiteX6-283" fmla="*/ 3738880 w 5466080"/>
              <a:gd name="connsiteY6-284" fmla="*/ 1198880 h 3291840"/>
              <a:gd name="connsiteX7-285" fmla="*/ 3964730 w 5466080"/>
              <a:gd name="connsiteY7-286" fmla="*/ 1558783 h 3291840"/>
              <a:gd name="connsiteX8-287" fmla="*/ 4003040 w 5466080"/>
              <a:gd name="connsiteY8-288" fmla="*/ 1666240 h 3291840"/>
              <a:gd name="connsiteX9" fmla="*/ 5466080 w 5466080"/>
              <a:gd name="connsiteY9" fmla="*/ 1666240 h 3291840"/>
              <a:gd name="connsiteX0-289" fmla="*/ 0 w 5466080"/>
              <a:gd name="connsiteY0-290" fmla="*/ 1706880 h 3291840"/>
              <a:gd name="connsiteX1-291" fmla="*/ 1625600 w 5466080"/>
              <a:gd name="connsiteY1-292" fmla="*/ 1706880 h 3291840"/>
              <a:gd name="connsiteX2-293" fmla="*/ 2133600 w 5466080"/>
              <a:gd name="connsiteY2-294" fmla="*/ 1595120 h 3291840"/>
              <a:gd name="connsiteX3-295" fmla="*/ 2397760 w 5466080"/>
              <a:gd name="connsiteY3-296" fmla="*/ 0 h 3291840"/>
              <a:gd name="connsiteX4-297" fmla="*/ 2804160 w 5466080"/>
              <a:gd name="connsiteY4-298" fmla="*/ 3291840 h 3291840"/>
              <a:gd name="connsiteX5-299" fmla="*/ 3048000 w 5466080"/>
              <a:gd name="connsiteY5-300" fmla="*/ 1666240 h 3291840"/>
              <a:gd name="connsiteX6-301" fmla="*/ 3738880 w 5466080"/>
              <a:gd name="connsiteY6-302" fmla="*/ 1198880 h 3291840"/>
              <a:gd name="connsiteX7-303" fmla="*/ 3867911 w 5466080"/>
              <a:gd name="connsiteY7-304" fmla="*/ 1582988 h 3291840"/>
              <a:gd name="connsiteX8-305" fmla="*/ 4003040 w 5466080"/>
              <a:gd name="connsiteY8-306" fmla="*/ 1666240 h 3291840"/>
              <a:gd name="connsiteX9-307" fmla="*/ 5466080 w 5466080"/>
              <a:gd name="connsiteY9-308" fmla="*/ 1666240 h 3291840"/>
              <a:gd name="connsiteX0-309" fmla="*/ 0 w 5466080"/>
              <a:gd name="connsiteY0-310" fmla="*/ 1706880 h 3291840"/>
              <a:gd name="connsiteX1-311" fmla="*/ 1625600 w 5466080"/>
              <a:gd name="connsiteY1-312" fmla="*/ 1706880 h 3291840"/>
              <a:gd name="connsiteX2-313" fmla="*/ 2133600 w 5466080"/>
              <a:gd name="connsiteY2-314" fmla="*/ 1595120 h 3291840"/>
              <a:gd name="connsiteX3-315" fmla="*/ 2397760 w 5466080"/>
              <a:gd name="connsiteY3-316" fmla="*/ 0 h 3291840"/>
              <a:gd name="connsiteX4-317" fmla="*/ 2804160 w 5466080"/>
              <a:gd name="connsiteY4-318" fmla="*/ 3291840 h 3291840"/>
              <a:gd name="connsiteX5-319" fmla="*/ 3048000 w 5466080"/>
              <a:gd name="connsiteY5-320" fmla="*/ 1666240 h 3291840"/>
              <a:gd name="connsiteX6-321" fmla="*/ 3738880 w 5466080"/>
              <a:gd name="connsiteY6-322" fmla="*/ 1198880 h 3291840"/>
              <a:gd name="connsiteX7-323" fmla="*/ 3867911 w 5466080"/>
              <a:gd name="connsiteY7-324" fmla="*/ 1582988 h 3291840"/>
              <a:gd name="connsiteX8-325" fmla="*/ 4003040 w 5466080"/>
              <a:gd name="connsiteY8-326" fmla="*/ 1666240 h 3291840"/>
              <a:gd name="connsiteX9-327" fmla="*/ 5466080 w 5466080"/>
              <a:gd name="connsiteY9-328" fmla="*/ 1666240 h 3291840"/>
              <a:gd name="connsiteX0-329" fmla="*/ 0 w 5466080"/>
              <a:gd name="connsiteY0-330" fmla="*/ 1706880 h 3291840"/>
              <a:gd name="connsiteX1-331" fmla="*/ 1625600 w 5466080"/>
              <a:gd name="connsiteY1-332" fmla="*/ 1706880 h 3291840"/>
              <a:gd name="connsiteX2-333" fmla="*/ 2133600 w 5466080"/>
              <a:gd name="connsiteY2-334" fmla="*/ 1595120 h 3291840"/>
              <a:gd name="connsiteX3-335" fmla="*/ 2397760 w 5466080"/>
              <a:gd name="connsiteY3-336" fmla="*/ 0 h 3291840"/>
              <a:gd name="connsiteX4-337" fmla="*/ 2804160 w 5466080"/>
              <a:gd name="connsiteY4-338" fmla="*/ 3291840 h 3291840"/>
              <a:gd name="connsiteX5-339" fmla="*/ 3048000 w 5466080"/>
              <a:gd name="connsiteY5-340" fmla="*/ 1666240 h 3291840"/>
              <a:gd name="connsiteX6-341" fmla="*/ 3738880 w 5466080"/>
              <a:gd name="connsiteY6-342" fmla="*/ 1198880 h 3291840"/>
              <a:gd name="connsiteX7-343" fmla="*/ 3867911 w 5466080"/>
              <a:gd name="connsiteY7-344" fmla="*/ 1582988 h 3291840"/>
              <a:gd name="connsiteX8-345" fmla="*/ 4003040 w 5466080"/>
              <a:gd name="connsiteY8-346" fmla="*/ 1666240 h 3291840"/>
              <a:gd name="connsiteX9-347" fmla="*/ 5466080 w 5466080"/>
              <a:gd name="connsiteY9-348" fmla="*/ 1666240 h 3291840"/>
              <a:gd name="connsiteX0-349" fmla="*/ 0 w 5466080"/>
              <a:gd name="connsiteY0-350" fmla="*/ 1706880 h 3291840"/>
              <a:gd name="connsiteX1-351" fmla="*/ 1625600 w 5466080"/>
              <a:gd name="connsiteY1-352" fmla="*/ 1706880 h 3291840"/>
              <a:gd name="connsiteX2-353" fmla="*/ 2133600 w 5466080"/>
              <a:gd name="connsiteY2-354" fmla="*/ 1595120 h 3291840"/>
              <a:gd name="connsiteX3-355" fmla="*/ 2397760 w 5466080"/>
              <a:gd name="connsiteY3-356" fmla="*/ 0 h 3291840"/>
              <a:gd name="connsiteX4-357" fmla="*/ 2804160 w 5466080"/>
              <a:gd name="connsiteY4-358" fmla="*/ 3291840 h 3291840"/>
              <a:gd name="connsiteX5-359" fmla="*/ 3048000 w 5466080"/>
              <a:gd name="connsiteY5-360" fmla="*/ 1666240 h 3291840"/>
              <a:gd name="connsiteX6-361" fmla="*/ 3738880 w 5466080"/>
              <a:gd name="connsiteY6-362" fmla="*/ 1198880 h 3291840"/>
              <a:gd name="connsiteX7-363" fmla="*/ 3867911 w 5466080"/>
              <a:gd name="connsiteY7-364" fmla="*/ 1582988 h 3291840"/>
              <a:gd name="connsiteX8-365" fmla="*/ 4003040 w 5466080"/>
              <a:gd name="connsiteY8-366" fmla="*/ 1666240 h 3291840"/>
              <a:gd name="connsiteX9-367" fmla="*/ 5466080 w 5466080"/>
              <a:gd name="connsiteY9-368" fmla="*/ 1666240 h 3291840"/>
              <a:gd name="connsiteX0-369" fmla="*/ 0 w 5466080"/>
              <a:gd name="connsiteY0-370" fmla="*/ 1706880 h 3291840"/>
              <a:gd name="connsiteX1-371" fmla="*/ 1625600 w 5466080"/>
              <a:gd name="connsiteY1-372" fmla="*/ 1706880 h 3291840"/>
              <a:gd name="connsiteX2-373" fmla="*/ 2133600 w 5466080"/>
              <a:gd name="connsiteY2-374" fmla="*/ 1595120 h 3291840"/>
              <a:gd name="connsiteX3-375" fmla="*/ 2397760 w 5466080"/>
              <a:gd name="connsiteY3-376" fmla="*/ 0 h 3291840"/>
              <a:gd name="connsiteX4-377" fmla="*/ 2804160 w 5466080"/>
              <a:gd name="connsiteY4-378" fmla="*/ 3291840 h 3291840"/>
              <a:gd name="connsiteX5-379" fmla="*/ 3048000 w 5466080"/>
              <a:gd name="connsiteY5-380" fmla="*/ 1666240 h 3291840"/>
              <a:gd name="connsiteX6-381" fmla="*/ 3738880 w 5466080"/>
              <a:gd name="connsiteY6-382" fmla="*/ 1198880 h 3291840"/>
              <a:gd name="connsiteX7-383" fmla="*/ 3867911 w 5466080"/>
              <a:gd name="connsiteY7-384" fmla="*/ 1582988 h 3291840"/>
              <a:gd name="connsiteX8-385" fmla="*/ 4003040 w 5466080"/>
              <a:gd name="connsiteY8-386" fmla="*/ 1666240 h 3291840"/>
              <a:gd name="connsiteX9-387" fmla="*/ 5466080 w 5466080"/>
              <a:gd name="connsiteY9-388" fmla="*/ 1666240 h 3291840"/>
              <a:gd name="connsiteX0-389" fmla="*/ 0 w 5466080"/>
              <a:gd name="connsiteY0-390" fmla="*/ 1706880 h 3291840"/>
              <a:gd name="connsiteX1-391" fmla="*/ 1625600 w 5466080"/>
              <a:gd name="connsiteY1-392" fmla="*/ 1706880 h 3291840"/>
              <a:gd name="connsiteX2-393" fmla="*/ 2133600 w 5466080"/>
              <a:gd name="connsiteY2-394" fmla="*/ 1595120 h 3291840"/>
              <a:gd name="connsiteX3-395" fmla="*/ 2397760 w 5466080"/>
              <a:gd name="connsiteY3-396" fmla="*/ 0 h 3291840"/>
              <a:gd name="connsiteX4-397" fmla="*/ 2804160 w 5466080"/>
              <a:gd name="connsiteY4-398" fmla="*/ 3291840 h 3291840"/>
              <a:gd name="connsiteX5-399" fmla="*/ 3048000 w 5466080"/>
              <a:gd name="connsiteY5-400" fmla="*/ 1666240 h 3291840"/>
              <a:gd name="connsiteX6-401" fmla="*/ 3661426 w 5466080"/>
              <a:gd name="connsiteY6-402" fmla="*/ 1198880 h 3291840"/>
              <a:gd name="connsiteX7-403" fmla="*/ 3867911 w 5466080"/>
              <a:gd name="connsiteY7-404" fmla="*/ 1582988 h 3291840"/>
              <a:gd name="connsiteX8-405" fmla="*/ 4003040 w 5466080"/>
              <a:gd name="connsiteY8-406" fmla="*/ 1666240 h 3291840"/>
              <a:gd name="connsiteX9-407" fmla="*/ 5466080 w 5466080"/>
              <a:gd name="connsiteY9-408" fmla="*/ 1666240 h 3291840"/>
              <a:gd name="connsiteX0-409" fmla="*/ 0 w 5466080"/>
              <a:gd name="connsiteY0-410" fmla="*/ 1706880 h 3291840"/>
              <a:gd name="connsiteX1-411" fmla="*/ 1625600 w 5466080"/>
              <a:gd name="connsiteY1-412" fmla="*/ 1706880 h 3291840"/>
              <a:gd name="connsiteX2-413" fmla="*/ 2133600 w 5466080"/>
              <a:gd name="connsiteY2-414" fmla="*/ 1595120 h 3291840"/>
              <a:gd name="connsiteX3-415" fmla="*/ 2397760 w 5466080"/>
              <a:gd name="connsiteY3-416" fmla="*/ 0 h 3291840"/>
              <a:gd name="connsiteX4-417" fmla="*/ 2804160 w 5466080"/>
              <a:gd name="connsiteY4-418" fmla="*/ 3291840 h 3291840"/>
              <a:gd name="connsiteX5-419" fmla="*/ 3048000 w 5466080"/>
              <a:gd name="connsiteY5-420" fmla="*/ 1666240 h 3291840"/>
              <a:gd name="connsiteX6-421" fmla="*/ 3661426 w 5466080"/>
              <a:gd name="connsiteY6-422" fmla="*/ 1198880 h 3291840"/>
              <a:gd name="connsiteX7-423" fmla="*/ 3867911 w 5466080"/>
              <a:gd name="connsiteY7-424" fmla="*/ 1582988 h 3291840"/>
              <a:gd name="connsiteX8-425" fmla="*/ 4003040 w 5466080"/>
              <a:gd name="connsiteY8-426" fmla="*/ 1666240 h 3291840"/>
              <a:gd name="connsiteX9-427" fmla="*/ 5466080 w 5466080"/>
              <a:gd name="connsiteY9-428" fmla="*/ 1666240 h 3291840"/>
              <a:gd name="connsiteX0-429" fmla="*/ 0 w 5466080"/>
              <a:gd name="connsiteY0-430" fmla="*/ 1706898 h 3291858"/>
              <a:gd name="connsiteX1-431" fmla="*/ 1625600 w 5466080"/>
              <a:gd name="connsiteY1-432" fmla="*/ 1706898 h 3291858"/>
              <a:gd name="connsiteX2-433" fmla="*/ 2133600 w 5466080"/>
              <a:gd name="connsiteY2-434" fmla="*/ 1595138 h 3291858"/>
              <a:gd name="connsiteX3-435" fmla="*/ 2397760 w 5466080"/>
              <a:gd name="connsiteY3-436" fmla="*/ 18 h 3291858"/>
              <a:gd name="connsiteX4-437" fmla="*/ 2804160 w 5466080"/>
              <a:gd name="connsiteY4-438" fmla="*/ 3291858 h 3291858"/>
              <a:gd name="connsiteX5-439" fmla="*/ 3048000 w 5466080"/>
              <a:gd name="connsiteY5-440" fmla="*/ 1666258 h 3291858"/>
              <a:gd name="connsiteX6-441" fmla="*/ 3661426 w 5466080"/>
              <a:gd name="connsiteY6-442" fmla="*/ 1198898 h 3291858"/>
              <a:gd name="connsiteX7-443" fmla="*/ 3867911 w 5466080"/>
              <a:gd name="connsiteY7-444" fmla="*/ 1583006 h 3291858"/>
              <a:gd name="connsiteX8-445" fmla="*/ 4003040 w 5466080"/>
              <a:gd name="connsiteY8-446" fmla="*/ 1666258 h 3291858"/>
              <a:gd name="connsiteX9-447" fmla="*/ 5466080 w 5466080"/>
              <a:gd name="connsiteY9-448" fmla="*/ 1666258 h 3291858"/>
              <a:gd name="connsiteX0-449" fmla="*/ 0 w 5466080"/>
              <a:gd name="connsiteY0-450" fmla="*/ 1706898 h 3291858"/>
              <a:gd name="connsiteX1-451" fmla="*/ 1625600 w 5466080"/>
              <a:gd name="connsiteY1-452" fmla="*/ 1706898 h 3291858"/>
              <a:gd name="connsiteX2-453" fmla="*/ 2133600 w 5466080"/>
              <a:gd name="connsiteY2-454" fmla="*/ 1595138 h 3291858"/>
              <a:gd name="connsiteX3-455" fmla="*/ 2397760 w 5466080"/>
              <a:gd name="connsiteY3-456" fmla="*/ 18 h 3291858"/>
              <a:gd name="connsiteX4-457" fmla="*/ 2804160 w 5466080"/>
              <a:gd name="connsiteY4-458" fmla="*/ 3291858 h 3291858"/>
              <a:gd name="connsiteX5-459" fmla="*/ 3048000 w 5466080"/>
              <a:gd name="connsiteY5-460" fmla="*/ 1666258 h 3291858"/>
              <a:gd name="connsiteX6-461" fmla="*/ 3661426 w 5466080"/>
              <a:gd name="connsiteY6-462" fmla="*/ 1198898 h 3291858"/>
              <a:gd name="connsiteX7-463" fmla="*/ 3867911 w 5466080"/>
              <a:gd name="connsiteY7-464" fmla="*/ 1583006 h 3291858"/>
              <a:gd name="connsiteX8-465" fmla="*/ 4003040 w 5466080"/>
              <a:gd name="connsiteY8-466" fmla="*/ 1666258 h 3291858"/>
              <a:gd name="connsiteX9-467" fmla="*/ 5466080 w 5466080"/>
              <a:gd name="connsiteY9-468" fmla="*/ 1666258 h 3291858"/>
              <a:gd name="connsiteX0-469" fmla="*/ 0 w 5466080"/>
              <a:gd name="connsiteY0-470" fmla="*/ 1706893 h 3291853"/>
              <a:gd name="connsiteX1-471" fmla="*/ 1625600 w 5466080"/>
              <a:gd name="connsiteY1-472" fmla="*/ 1706893 h 3291853"/>
              <a:gd name="connsiteX2-473" fmla="*/ 2133600 w 5466080"/>
              <a:gd name="connsiteY2-474" fmla="*/ 1595133 h 3291853"/>
              <a:gd name="connsiteX3-475" fmla="*/ 2397760 w 5466080"/>
              <a:gd name="connsiteY3-476" fmla="*/ 13 h 3291853"/>
              <a:gd name="connsiteX4-477" fmla="*/ 2804160 w 5466080"/>
              <a:gd name="connsiteY4-478" fmla="*/ 3291853 h 3291853"/>
              <a:gd name="connsiteX5-479" fmla="*/ 3048000 w 5466080"/>
              <a:gd name="connsiteY5-480" fmla="*/ 1666253 h 3291853"/>
              <a:gd name="connsiteX6-481" fmla="*/ 3661426 w 5466080"/>
              <a:gd name="connsiteY6-482" fmla="*/ 1198893 h 3291853"/>
              <a:gd name="connsiteX7-483" fmla="*/ 3867911 w 5466080"/>
              <a:gd name="connsiteY7-484" fmla="*/ 1583001 h 3291853"/>
              <a:gd name="connsiteX8-485" fmla="*/ 4003040 w 5466080"/>
              <a:gd name="connsiteY8-486" fmla="*/ 1666253 h 3291853"/>
              <a:gd name="connsiteX9-487" fmla="*/ 5466080 w 5466080"/>
              <a:gd name="connsiteY9-488" fmla="*/ 1666253 h 3291853"/>
              <a:gd name="connsiteX0-489" fmla="*/ 0 w 5466080"/>
              <a:gd name="connsiteY0-490" fmla="*/ 1706894 h 3291854"/>
              <a:gd name="connsiteX1-491" fmla="*/ 1625600 w 5466080"/>
              <a:gd name="connsiteY1-492" fmla="*/ 1706894 h 3291854"/>
              <a:gd name="connsiteX2-493" fmla="*/ 1786475 w 5466080"/>
              <a:gd name="connsiteY2-494" fmla="*/ 1425187 h 3291854"/>
              <a:gd name="connsiteX3-495" fmla="*/ 2133600 w 5466080"/>
              <a:gd name="connsiteY3-496" fmla="*/ 1595134 h 3291854"/>
              <a:gd name="connsiteX4-497" fmla="*/ 2397760 w 5466080"/>
              <a:gd name="connsiteY4-498" fmla="*/ 14 h 3291854"/>
              <a:gd name="connsiteX5-499" fmla="*/ 2804160 w 5466080"/>
              <a:gd name="connsiteY5-500" fmla="*/ 3291854 h 3291854"/>
              <a:gd name="connsiteX6-501" fmla="*/ 3048000 w 5466080"/>
              <a:gd name="connsiteY6-502" fmla="*/ 1666254 h 3291854"/>
              <a:gd name="connsiteX7-503" fmla="*/ 3661426 w 5466080"/>
              <a:gd name="connsiteY7-504" fmla="*/ 1198894 h 3291854"/>
              <a:gd name="connsiteX8-505" fmla="*/ 3867911 w 5466080"/>
              <a:gd name="connsiteY8-506" fmla="*/ 1583002 h 3291854"/>
              <a:gd name="connsiteX9-507" fmla="*/ 4003040 w 5466080"/>
              <a:gd name="connsiteY9-508" fmla="*/ 1666254 h 3291854"/>
              <a:gd name="connsiteX10" fmla="*/ 5466080 w 5466080"/>
              <a:gd name="connsiteY10" fmla="*/ 1666254 h 3291854"/>
              <a:gd name="connsiteX0-509" fmla="*/ 0 w 5466080"/>
              <a:gd name="connsiteY0-510" fmla="*/ 1706894 h 3291854"/>
              <a:gd name="connsiteX1-511" fmla="*/ 1625600 w 5466080"/>
              <a:gd name="connsiteY1-512" fmla="*/ 1706894 h 3291854"/>
              <a:gd name="connsiteX2-513" fmla="*/ 1786475 w 5466080"/>
              <a:gd name="connsiteY2-514" fmla="*/ 1425187 h 3291854"/>
              <a:gd name="connsiteX3-515" fmla="*/ 2133600 w 5466080"/>
              <a:gd name="connsiteY3-516" fmla="*/ 1595134 h 3291854"/>
              <a:gd name="connsiteX4-517" fmla="*/ 2397760 w 5466080"/>
              <a:gd name="connsiteY4-518" fmla="*/ 14 h 3291854"/>
              <a:gd name="connsiteX5-519" fmla="*/ 2804160 w 5466080"/>
              <a:gd name="connsiteY5-520" fmla="*/ 3291854 h 3291854"/>
              <a:gd name="connsiteX6-521" fmla="*/ 3048000 w 5466080"/>
              <a:gd name="connsiteY6-522" fmla="*/ 1666254 h 3291854"/>
              <a:gd name="connsiteX7-523" fmla="*/ 3661426 w 5466080"/>
              <a:gd name="connsiteY7-524" fmla="*/ 1198894 h 3291854"/>
              <a:gd name="connsiteX8-525" fmla="*/ 3867911 w 5466080"/>
              <a:gd name="connsiteY8-526" fmla="*/ 1583002 h 3291854"/>
              <a:gd name="connsiteX9-527" fmla="*/ 4003040 w 5466080"/>
              <a:gd name="connsiteY9-528" fmla="*/ 1666254 h 3291854"/>
              <a:gd name="connsiteX10-529" fmla="*/ 5466080 w 5466080"/>
              <a:gd name="connsiteY10-530" fmla="*/ 1666254 h 3291854"/>
              <a:gd name="connsiteX0-531" fmla="*/ 0 w 5466080"/>
              <a:gd name="connsiteY0-532" fmla="*/ 1706894 h 3291854"/>
              <a:gd name="connsiteX1-533" fmla="*/ 1625600 w 5466080"/>
              <a:gd name="connsiteY1-534" fmla="*/ 1706894 h 3291854"/>
              <a:gd name="connsiteX2-535" fmla="*/ 1786475 w 5466080"/>
              <a:gd name="connsiteY2-536" fmla="*/ 1425187 h 3291854"/>
              <a:gd name="connsiteX3-537" fmla="*/ 2133600 w 5466080"/>
              <a:gd name="connsiteY3-538" fmla="*/ 1595134 h 3291854"/>
              <a:gd name="connsiteX4-539" fmla="*/ 2397760 w 5466080"/>
              <a:gd name="connsiteY4-540" fmla="*/ 14 h 3291854"/>
              <a:gd name="connsiteX5-541" fmla="*/ 2804160 w 5466080"/>
              <a:gd name="connsiteY5-542" fmla="*/ 3291854 h 3291854"/>
              <a:gd name="connsiteX6-543" fmla="*/ 3048000 w 5466080"/>
              <a:gd name="connsiteY6-544" fmla="*/ 1666254 h 3291854"/>
              <a:gd name="connsiteX7-545" fmla="*/ 3364972 w 5466080"/>
              <a:gd name="connsiteY7-546" fmla="*/ 1936392 h 3291854"/>
              <a:gd name="connsiteX8-547" fmla="*/ 3661426 w 5466080"/>
              <a:gd name="connsiteY8-548" fmla="*/ 1198894 h 3291854"/>
              <a:gd name="connsiteX9-549" fmla="*/ 3867911 w 5466080"/>
              <a:gd name="connsiteY9-550" fmla="*/ 1583002 h 3291854"/>
              <a:gd name="connsiteX10-551" fmla="*/ 4003040 w 5466080"/>
              <a:gd name="connsiteY10-552" fmla="*/ 1666254 h 3291854"/>
              <a:gd name="connsiteX11" fmla="*/ 5466080 w 5466080"/>
              <a:gd name="connsiteY11" fmla="*/ 1666254 h 3291854"/>
              <a:gd name="connsiteX0-553" fmla="*/ 0 w 5466080"/>
              <a:gd name="connsiteY0-554" fmla="*/ 1706894 h 3291854"/>
              <a:gd name="connsiteX1-555" fmla="*/ 1625600 w 5466080"/>
              <a:gd name="connsiteY1-556" fmla="*/ 1706894 h 3291854"/>
              <a:gd name="connsiteX2-557" fmla="*/ 1673154 w 5466080"/>
              <a:gd name="connsiteY2-558" fmla="*/ 1655617 h 3291854"/>
              <a:gd name="connsiteX3-559" fmla="*/ 1786475 w 5466080"/>
              <a:gd name="connsiteY3-560" fmla="*/ 1425187 h 3291854"/>
              <a:gd name="connsiteX4-561" fmla="*/ 2133600 w 5466080"/>
              <a:gd name="connsiteY4-562" fmla="*/ 1595134 h 3291854"/>
              <a:gd name="connsiteX5-563" fmla="*/ 2397760 w 5466080"/>
              <a:gd name="connsiteY5-564" fmla="*/ 14 h 3291854"/>
              <a:gd name="connsiteX6-565" fmla="*/ 2804160 w 5466080"/>
              <a:gd name="connsiteY6-566" fmla="*/ 3291854 h 3291854"/>
              <a:gd name="connsiteX7-567" fmla="*/ 3048000 w 5466080"/>
              <a:gd name="connsiteY7-568" fmla="*/ 1666254 h 3291854"/>
              <a:gd name="connsiteX8-569" fmla="*/ 3364972 w 5466080"/>
              <a:gd name="connsiteY8-570" fmla="*/ 1936392 h 3291854"/>
              <a:gd name="connsiteX9-571" fmla="*/ 3661426 w 5466080"/>
              <a:gd name="connsiteY9-572" fmla="*/ 1198894 h 3291854"/>
              <a:gd name="connsiteX10-573" fmla="*/ 3867911 w 5466080"/>
              <a:gd name="connsiteY10-574" fmla="*/ 1583002 h 3291854"/>
              <a:gd name="connsiteX11-575" fmla="*/ 4003040 w 5466080"/>
              <a:gd name="connsiteY11-576" fmla="*/ 1666254 h 3291854"/>
              <a:gd name="connsiteX12" fmla="*/ 5466080 w 5466080"/>
              <a:gd name="connsiteY12" fmla="*/ 1666254 h 3291854"/>
              <a:gd name="connsiteX0-577" fmla="*/ 0 w 5466080"/>
              <a:gd name="connsiteY0-578" fmla="*/ 1706894 h 3291854"/>
              <a:gd name="connsiteX1-579" fmla="*/ 1625600 w 5466080"/>
              <a:gd name="connsiteY1-580" fmla="*/ 1706894 h 3291854"/>
              <a:gd name="connsiteX2-581" fmla="*/ 1686486 w 5466080"/>
              <a:gd name="connsiteY2-582" fmla="*/ 1660458 h 3291854"/>
              <a:gd name="connsiteX3-583" fmla="*/ 1786475 w 5466080"/>
              <a:gd name="connsiteY3-584" fmla="*/ 1425187 h 3291854"/>
              <a:gd name="connsiteX4-585" fmla="*/ 2133600 w 5466080"/>
              <a:gd name="connsiteY4-586" fmla="*/ 1595134 h 3291854"/>
              <a:gd name="connsiteX5-587" fmla="*/ 2397760 w 5466080"/>
              <a:gd name="connsiteY5-588" fmla="*/ 14 h 3291854"/>
              <a:gd name="connsiteX6-589" fmla="*/ 2804160 w 5466080"/>
              <a:gd name="connsiteY6-590" fmla="*/ 3291854 h 3291854"/>
              <a:gd name="connsiteX7-591" fmla="*/ 3048000 w 5466080"/>
              <a:gd name="connsiteY7-592" fmla="*/ 1666254 h 3291854"/>
              <a:gd name="connsiteX8-593" fmla="*/ 3364972 w 5466080"/>
              <a:gd name="connsiteY8-594" fmla="*/ 1936392 h 3291854"/>
              <a:gd name="connsiteX9-595" fmla="*/ 3661426 w 5466080"/>
              <a:gd name="connsiteY9-596" fmla="*/ 1198894 h 3291854"/>
              <a:gd name="connsiteX10-597" fmla="*/ 3867911 w 5466080"/>
              <a:gd name="connsiteY10-598" fmla="*/ 1583002 h 3291854"/>
              <a:gd name="connsiteX11-599" fmla="*/ 4003040 w 5466080"/>
              <a:gd name="connsiteY11-600" fmla="*/ 1666254 h 3291854"/>
              <a:gd name="connsiteX12-601" fmla="*/ 5466080 w 5466080"/>
              <a:gd name="connsiteY12-602" fmla="*/ 1666254 h 3291854"/>
              <a:gd name="connsiteX0-603" fmla="*/ 0 w 5466080"/>
              <a:gd name="connsiteY0-604" fmla="*/ 1706894 h 3291854"/>
              <a:gd name="connsiteX1-605" fmla="*/ 1625600 w 5466080"/>
              <a:gd name="connsiteY1-606" fmla="*/ 1706894 h 3291854"/>
              <a:gd name="connsiteX2-607" fmla="*/ 1686486 w 5466080"/>
              <a:gd name="connsiteY2-608" fmla="*/ 1660458 h 3291854"/>
              <a:gd name="connsiteX3-609" fmla="*/ 1786475 w 5466080"/>
              <a:gd name="connsiteY3-610" fmla="*/ 1425187 h 3291854"/>
              <a:gd name="connsiteX4-611" fmla="*/ 2133600 w 5466080"/>
              <a:gd name="connsiteY4-612" fmla="*/ 1595134 h 3291854"/>
              <a:gd name="connsiteX5-613" fmla="*/ 2397760 w 5466080"/>
              <a:gd name="connsiteY5-614" fmla="*/ 14 h 3291854"/>
              <a:gd name="connsiteX6-615" fmla="*/ 2804160 w 5466080"/>
              <a:gd name="connsiteY6-616" fmla="*/ 3291854 h 3291854"/>
              <a:gd name="connsiteX7-617" fmla="*/ 3048000 w 5466080"/>
              <a:gd name="connsiteY7-618" fmla="*/ 1666254 h 3291854"/>
              <a:gd name="connsiteX8-619" fmla="*/ 3364972 w 5466080"/>
              <a:gd name="connsiteY8-620" fmla="*/ 1936392 h 3291854"/>
              <a:gd name="connsiteX9-621" fmla="*/ 3661426 w 5466080"/>
              <a:gd name="connsiteY9-622" fmla="*/ 1198894 h 3291854"/>
              <a:gd name="connsiteX10-623" fmla="*/ 3867911 w 5466080"/>
              <a:gd name="connsiteY10-624" fmla="*/ 1583002 h 3291854"/>
              <a:gd name="connsiteX11-625" fmla="*/ 4003040 w 5466080"/>
              <a:gd name="connsiteY11-626" fmla="*/ 1666254 h 3291854"/>
              <a:gd name="connsiteX12-627" fmla="*/ 5466080 w 5466080"/>
              <a:gd name="connsiteY12-628" fmla="*/ 1666254 h 3291854"/>
              <a:gd name="connsiteX0-629" fmla="*/ 0 w 5466080"/>
              <a:gd name="connsiteY0-630" fmla="*/ 1706894 h 3291854"/>
              <a:gd name="connsiteX1-631" fmla="*/ 1625600 w 5466080"/>
              <a:gd name="connsiteY1-632" fmla="*/ 1706894 h 3291854"/>
              <a:gd name="connsiteX2-633" fmla="*/ 1686486 w 5466080"/>
              <a:gd name="connsiteY2-634" fmla="*/ 1660458 h 3291854"/>
              <a:gd name="connsiteX3-635" fmla="*/ 1786475 w 5466080"/>
              <a:gd name="connsiteY3-636" fmla="*/ 1425187 h 3291854"/>
              <a:gd name="connsiteX4-637" fmla="*/ 2133600 w 5466080"/>
              <a:gd name="connsiteY4-638" fmla="*/ 1595134 h 3291854"/>
              <a:gd name="connsiteX5-639" fmla="*/ 2397760 w 5466080"/>
              <a:gd name="connsiteY5-640" fmla="*/ 14 h 3291854"/>
              <a:gd name="connsiteX6-641" fmla="*/ 2804160 w 5466080"/>
              <a:gd name="connsiteY6-642" fmla="*/ 3291854 h 3291854"/>
              <a:gd name="connsiteX7-643" fmla="*/ 3048000 w 5466080"/>
              <a:gd name="connsiteY7-644" fmla="*/ 1666254 h 3291854"/>
              <a:gd name="connsiteX8-645" fmla="*/ 3364972 w 5466080"/>
              <a:gd name="connsiteY8-646" fmla="*/ 1936392 h 3291854"/>
              <a:gd name="connsiteX9-647" fmla="*/ 3661426 w 5466080"/>
              <a:gd name="connsiteY9-648" fmla="*/ 1198894 h 3291854"/>
              <a:gd name="connsiteX10-649" fmla="*/ 3867911 w 5466080"/>
              <a:gd name="connsiteY10-650" fmla="*/ 1583002 h 3291854"/>
              <a:gd name="connsiteX11-651" fmla="*/ 4003040 w 5466080"/>
              <a:gd name="connsiteY11-652" fmla="*/ 1666254 h 3291854"/>
              <a:gd name="connsiteX12-653" fmla="*/ 5466080 w 5466080"/>
              <a:gd name="connsiteY12-654" fmla="*/ 1666254 h 3291854"/>
              <a:gd name="connsiteX0-655" fmla="*/ 0 w 5466080"/>
              <a:gd name="connsiteY0-656" fmla="*/ 1706894 h 3291854"/>
              <a:gd name="connsiteX1-657" fmla="*/ 1625600 w 5466080"/>
              <a:gd name="connsiteY1-658" fmla="*/ 1706894 h 3291854"/>
              <a:gd name="connsiteX2-659" fmla="*/ 1686486 w 5466080"/>
              <a:gd name="connsiteY2-660" fmla="*/ 1660458 h 3291854"/>
              <a:gd name="connsiteX3-661" fmla="*/ 1786475 w 5466080"/>
              <a:gd name="connsiteY3-662" fmla="*/ 1425187 h 3291854"/>
              <a:gd name="connsiteX4-663" fmla="*/ 2133600 w 5466080"/>
              <a:gd name="connsiteY4-664" fmla="*/ 1595134 h 3291854"/>
              <a:gd name="connsiteX5-665" fmla="*/ 2397760 w 5466080"/>
              <a:gd name="connsiteY5-666" fmla="*/ 14 h 3291854"/>
              <a:gd name="connsiteX6-667" fmla="*/ 2804160 w 5466080"/>
              <a:gd name="connsiteY6-668" fmla="*/ 3291854 h 3291854"/>
              <a:gd name="connsiteX7-669" fmla="*/ 3048000 w 5466080"/>
              <a:gd name="connsiteY7-670" fmla="*/ 1666254 h 3291854"/>
              <a:gd name="connsiteX8-671" fmla="*/ 3364972 w 5466080"/>
              <a:gd name="connsiteY8-672" fmla="*/ 1936392 h 3291854"/>
              <a:gd name="connsiteX9-673" fmla="*/ 3661426 w 5466080"/>
              <a:gd name="connsiteY9-674" fmla="*/ 1198894 h 3291854"/>
              <a:gd name="connsiteX10-675" fmla="*/ 3867911 w 5466080"/>
              <a:gd name="connsiteY10-676" fmla="*/ 1583002 h 3291854"/>
              <a:gd name="connsiteX11-677" fmla="*/ 4003040 w 5466080"/>
              <a:gd name="connsiteY11-678" fmla="*/ 1666254 h 3291854"/>
              <a:gd name="connsiteX12-679" fmla="*/ 5466080 w 5466080"/>
              <a:gd name="connsiteY12-680" fmla="*/ 1666254 h 3291854"/>
              <a:gd name="connsiteX0-681" fmla="*/ 0 w 5466080"/>
              <a:gd name="connsiteY0-682" fmla="*/ 1706894 h 3291854"/>
              <a:gd name="connsiteX1-683" fmla="*/ 1625600 w 5466080"/>
              <a:gd name="connsiteY1-684" fmla="*/ 1706894 h 3291854"/>
              <a:gd name="connsiteX2-685" fmla="*/ 1686486 w 5466080"/>
              <a:gd name="connsiteY2-686" fmla="*/ 1660458 h 3291854"/>
              <a:gd name="connsiteX3-687" fmla="*/ 1786475 w 5466080"/>
              <a:gd name="connsiteY3-688" fmla="*/ 1425187 h 3291854"/>
              <a:gd name="connsiteX4-689" fmla="*/ 2133600 w 5466080"/>
              <a:gd name="connsiteY4-690" fmla="*/ 1595134 h 3291854"/>
              <a:gd name="connsiteX5-691" fmla="*/ 2397760 w 5466080"/>
              <a:gd name="connsiteY5-692" fmla="*/ 14 h 3291854"/>
              <a:gd name="connsiteX6-693" fmla="*/ 2804160 w 5466080"/>
              <a:gd name="connsiteY6-694" fmla="*/ 3291854 h 3291854"/>
              <a:gd name="connsiteX7-695" fmla="*/ 3048000 w 5466080"/>
              <a:gd name="connsiteY7-696" fmla="*/ 1666254 h 3291854"/>
              <a:gd name="connsiteX8-697" fmla="*/ 3364972 w 5466080"/>
              <a:gd name="connsiteY8-698" fmla="*/ 1936392 h 3291854"/>
              <a:gd name="connsiteX9-699" fmla="*/ 3661426 w 5466080"/>
              <a:gd name="connsiteY9-700" fmla="*/ 1198894 h 3291854"/>
              <a:gd name="connsiteX10-701" fmla="*/ 3867911 w 5466080"/>
              <a:gd name="connsiteY10-702" fmla="*/ 1583002 h 3291854"/>
              <a:gd name="connsiteX11-703" fmla="*/ 4003040 w 5466080"/>
              <a:gd name="connsiteY11-704" fmla="*/ 1666254 h 3291854"/>
              <a:gd name="connsiteX12-705" fmla="*/ 5466080 w 5466080"/>
              <a:gd name="connsiteY12-706" fmla="*/ 1666254 h 3291854"/>
              <a:gd name="connsiteX0-707" fmla="*/ 0 w 7752501"/>
              <a:gd name="connsiteY0-708" fmla="*/ 1704474 h 3291854"/>
              <a:gd name="connsiteX1-709" fmla="*/ 3912021 w 7752501"/>
              <a:gd name="connsiteY1-710" fmla="*/ 1706894 h 3291854"/>
              <a:gd name="connsiteX2-711" fmla="*/ 3972907 w 7752501"/>
              <a:gd name="connsiteY2-712" fmla="*/ 1660458 h 3291854"/>
              <a:gd name="connsiteX3-713" fmla="*/ 4072896 w 7752501"/>
              <a:gd name="connsiteY3-714" fmla="*/ 1425187 h 3291854"/>
              <a:gd name="connsiteX4-715" fmla="*/ 4420021 w 7752501"/>
              <a:gd name="connsiteY4-716" fmla="*/ 1595134 h 3291854"/>
              <a:gd name="connsiteX5-717" fmla="*/ 4684181 w 7752501"/>
              <a:gd name="connsiteY5-718" fmla="*/ 14 h 3291854"/>
              <a:gd name="connsiteX6-719" fmla="*/ 5090581 w 7752501"/>
              <a:gd name="connsiteY6-720" fmla="*/ 3291854 h 3291854"/>
              <a:gd name="connsiteX7-721" fmla="*/ 5334421 w 7752501"/>
              <a:gd name="connsiteY7-722" fmla="*/ 1666254 h 3291854"/>
              <a:gd name="connsiteX8-723" fmla="*/ 5651393 w 7752501"/>
              <a:gd name="connsiteY8-724" fmla="*/ 1936392 h 3291854"/>
              <a:gd name="connsiteX9-725" fmla="*/ 5947847 w 7752501"/>
              <a:gd name="connsiteY9-726" fmla="*/ 1198894 h 3291854"/>
              <a:gd name="connsiteX10-727" fmla="*/ 6154332 w 7752501"/>
              <a:gd name="connsiteY10-728" fmla="*/ 1583002 h 3291854"/>
              <a:gd name="connsiteX11-729" fmla="*/ 6289461 w 7752501"/>
              <a:gd name="connsiteY11-730" fmla="*/ 1666254 h 3291854"/>
              <a:gd name="connsiteX12-731" fmla="*/ 7752501 w 7752501"/>
              <a:gd name="connsiteY12-732" fmla="*/ 1666254 h 3291854"/>
              <a:gd name="connsiteX0-733" fmla="*/ 0 w 7752501"/>
              <a:gd name="connsiteY0-734" fmla="*/ 1704474 h 3291854"/>
              <a:gd name="connsiteX1-735" fmla="*/ 3912021 w 7752501"/>
              <a:gd name="connsiteY1-736" fmla="*/ 1706894 h 3291854"/>
              <a:gd name="connsiteX2-737" fmla="*/ 3972907 w 7752501"/>
              <a:gd name="connsiteY2-738" fmla="*/ 1660458 h 3291854"/>
              <a:gd name="connsiteX3-739" fmla="*/ 4072896 w 7752501"/>
              <a:gd name="connsiteY3-740" fmla="*/ 1425187 h 3291854"/>
              <a:gd name="connsiteX4-741" fmla="*/ 4420021 w 7752501"/>
              <a:gd name="connsiteY4-742" fmla="*/ 1595134 h 3291854"/>
              <a:gd name="connsiteX5-743" fmla="*/ 4684181 w 7752501"/>
              <a:gd name="connsiteY5-744" fmla="*/ 14 h 3291854"/>
              <a:gd name="connsiteX6-745" fmla="*/ 5090581 w 7752501"/>
              <a:gd name="connsiteY6-746" fmla="*/ 3291854 h 3291854"/>
              <a:gd name="connsiteX7-747" fmla="*/ 5334421 w 7752501"/>
              <a:gd name="connsiteY7-748" fmla="*/ 1666254 h 3291854"/>
              <a:gd name="connsiteX8-749" fmla="*/ 5651393 w 7752501"/>
              <a:gd name="connsiteY8-750" fmla="*/ 1936392 h 3291854"/>
              <a:gd name="connsiteX9-751" fmla="*/ 5947847 w 7752501"/>
              <a:gd name="connsiteY9-752" fmla="*/ 1198894 h 3291854"/>
              <a:gd name="connsiteX10-753" fmla="*/ 6154332 w 7752501"/>
              <a:gd name="connsiteY10-754" fmla="*/ 1583002 h 3291854"/>
              <a:gd name="connsiteX11-755" fmla="*/ 6289461 w 7752501"/>
              <a:gd name="connsiteY11-756" fmla="*/ 1666254 h 3291854"/>
              <a:gd name="connsiteX12-757" fmla="*/ 7752501 w 7752501"/>
              <a:gd name="connsiteY12-758" fmla="*/ 1666254 h 3291854"/>
              <a:gd name="connsiteX0-759" fmla="*/ 0 w 7752501"/>
              <a:gd name="connsiteY0-760" fmla="*/ 1704474 h 3291854"/>
              <a:gd name="connsiteX1-761" fmla="*/ 1550500 w 7752501"/>
              <a:gd name="connsiteY1-762" fmla="*/ 1706208 h 3291854"/>
              <a:gd name="connsiteX2-763" fmla="*/ 3912021 w 7752501"/>
              <a:gd name="connsiteY2-764" fmla="*/ 1706894 h 3291854"/>
              <a:gd name="connsiteX3-765" fmla="*/ 3972907 w 7752501"/>
              <a:gd name="connsiteY3-766" fmla="*/ 1660458 h 3291854"/>
              <a:gd name="connsiteX4-767" fmla="*/ 4072896 w 7752501"/>
              <a:gd name="connsiteY4-768" fmla="*/ 1425187 h 3291854"/>
              <a:gd name="connsiteX5-769" fmla="*/ 4420021 w 7752501"/>
              <a:gd name="connsiteY5-770" fmla="*/ 1595134 h 3291854"/>
              <a:gd name="connsiteX6-771" fmla="*/ 4684181 w 7752501"/>
              <a:gd name="connsiteY6-772" fmla="*/ 14 h 3291854"/>
              <a:gd name="connsiteX7-773" fmla="*/ 5090581 w 7752501"/>
              <a:gd name="connsiteY7-774" fmla="*/ 3291854 h 3291854"/>
              <a:gd name="connsiteX8-775" fmla="*/ 5334421 w 7752501"/>
              <a:gd name="connsiteY8-776" fmla="*/ 1666254 h 3291854"/>
              <a:gd name="connsiteX9-777" fmla="*/ 5651393 w 7752501"/>
              <a:gd name="connsiteY9-778" fmla="*/ 1936392 h 3291854"/>
              <a:gd name="connsiteX10-779" fmla="*/ 5947847 w 7752501"/>
              <a:gd name="connsiteY10-780" fmla="*/ 1198894 h 3291854"/>
              <a:gd name="connsiteX11-781" fmla="*/ 6154332 w 7752501"/>
              <a:gd name="connsiteY11-782" fmla="*/ 1583002 h 3291854"/>
              <a:gd name="connsiteX12-783" fmla="*/ 6289461 w 7752501"/>
              <a:gd name="connsiteY12-784" fmla="*/ 1666254 h 3291854"/>
              <a:gd name="connsiteX13" fmla="*/ 7752501 w 7752501"/>
              <a:gd name="connsiteY13" fmla="*/ 1666254 h 3291854"/>
              <a:gd name="connsiteX0-785" fmla="*/ 0 w 7752501"/>
              <a:gd name="connsiteY0-786" fmla="*/ 1704474 h 3291854"/>
              <a:gd name="connsiteX1-787" fmla="*/ 195979 w 7752501"/>
              <a:gd name="connsiteY1-788" fmla="*/ 1961810 h 3291854"/>
              <a:gd name="connsiteX2-789" fmla="*/ 1550500 w 7752501"/>
              <a:gd name="connsiteY2-790" fmla="*/ 1706208 h 3291854"/>
              <a:gd name="connsiteX3-791" fmla="*/ 3912021 w 7752501"/>
              <a:gd name="connsiteY3-792" fmla="*/ 1706894 h 3291854"/>
              <a:gd name="connsiteX4-793" fmla="*/ 3972907 w 7752501"/>
              <a:gd name="connsiteY4-794" fmla="*/ 1660458 h 3291854"/>
              <a:gd name="connsiteX5-795" fmla="*/ 4072896 w 7752501"/>
              <a:gd name="connsiteY5-796" fmla="*/ 1425187 h 3291854"/>
              <a:gd name="connsiteX6-797" fmla="*/ 4420021 w 7752501"/>
              <a:gd name="connsiteY6-798" fmla="*/ 1595134 h 3291854"/>
              <a:gd name="connsiteX7-799" fmla="*/ 4684181 w 7752501"/>
              <a:gd name="connsiteY7-800" fmla="*/ 14 h 3291854"/>
              <a:gd name="connsiteX8-801" fmla="*/ 5090581 w 7752501"/>
              <a:gd name="connsiteY8-802" fmla="*/ 3291854 h 3291854"/>
              <a:gd name="connsiteX9-803" fmla="*/ 5334421 w 7752501"/>
              <a:gd name="connsiteY9-804" fmla="*/ 1666254 h 3291854"/>
              <a:gd name="connsiteX10-805" fmla="*/ 5651393 w 7752501"/>
              <a:gd name="connsiteY10-806" fmla="*/ 1936392 h 3291854"/>
              <a:gd name="connsiteX11-807" fmla="*/ 5947847 w 7752501"/>
              <a:gd name="connsiteY11-808" fmla="*/ 1198894 h 3291854"/>
              <a:gd name="connsiteX12-809" fmla="*/ 6154332 w 7752501"/>
              <a:gd name="connsiteY12-810" fmla="*/ 1583002 h 3291854"/>
              <a:gd name="connsiteX13-811" fmla="*/ 6289461 w 7752501"/>
              <a:gd name="connsiteY13-812" fmla="*/ 1666254 h 3291854"/>
              <a:gd name="connsiteX14" fmla="*/ 7752501 w 7752501"/>
              <a:gd name="connsiteY14" fmla="*/ 1666254 h 3291854"/>
              <a:gd name="connsiteX0-813" fmla="*/ 0 w 7752501"/>
              <a:gd name="connsiteY0-814" fmla="*/ 1704474 h 3291854"/>
              <a:gd name="connsiteX1-815" fmla="*/ 217310 w 7752501"/>
              <a:gd name="connsiteY1-816" fmla="*/ 1899846 h 3291854"/>
              <a:gd name="connsiteX2-817" fmla="*/ 1550500 w 7752501"/>
              <a:gd name="connsiteY2-818" fmla="*/ 1706208 h 3291854"/>
              <a:gd name="connsiteX3-819" fmla="*/ 3912021 w 7752501"/>
              <a:gd name="connsiteY3-820" fmla="*/ 1706894 h 3291854"/>
              <a:gd name="connsiteX4-821" fmla="*/ 3972907 w 7752501"/>
              <a:gd name="connsiteY4-822" fmla="*/ 1660458 h 3291854"/>
              <a:gd name="connsiteX5-823" fmla="*/ 4072896 w 7752501"/>
              <a:gd name="connsiteY5-824" fmla="*/ 1425187 h 3291854"/>
              <a:gd name="connsiteX6-825" fmla="*/ 4420021 w 7752501"/>
              <a:gd name="connsiteY6-826" fmla="*/ 1595134 h 3291854"/>
              <a:gd name="connsiteX7-827" fmla="*/ 4684181 w 7752501"/>
              <a:gd name="connsiteY7-828" fmla="*/ 14 h 3291854"/>
              <a:gd name="connsiteX8-829" fmla="*/ 5090581 w 7752501"/>
              <a:gd name="connsiteY8-830" fmla="*/ 3291854 h 3291854"/>
              <a:gd name="connsiteX9-831" fmla="*/ 5334421 w 7752501"/>
              <a:gd name="connsiteY9-832" fmla="*/ 1666254 h 3291854"/>
              <a:gd name="connsiteX10-833" fmla="*/ 5651393 w 7752501"/>
              <a:gd name="connsiteY10-834" fmla="*/ 1936392 h 3291854"/>
              <a:gd name="connsiteX11-835" fmla="*/ 5947847 w 7752501"/>
              <a:gd name="connsiteY11-836" fmla="*/ 1198894 h 3291854"/>
              <a:gd name="connsiteX12-837" fmla="*/ 6154332 w 7752501"/>
              <a:gd name="connsiteY12-838" fmla="*/ 1583002 h 3291854"/>
              <a:gd name="connsiteX13-839" fmla="*/ 6289461 w 7752501"/>
              <a:gd name="connsiteY13-840" fmla="*/ 1666254 h 3291854"/>
              <a:gd name="connsiteX14-841" fmla="*/ 7752501 w 7752501"/>
              <a:gd name="connsiteY14-842" fmla="*/ 1666254 h 3291854"/>
              <a:gd name="connsiteX0-843" fmla="*/ 0 w 7752501"/>
              <a:gd name="connsiteY0-844" fmla="*/ 1704474 h 3291854"/>
              <a:gd name="connsiteX1-845" fmla="*/ 217310 w 7752501"/>
              <a:gd name="connsiteY1-846" fmla="*/ 1899846 h 3291854"/>
              <a:gd name="connsiteX2-847" fmla="*/ 419955 w 7752501"/>
              <a:gd name="connsiteY2-848" fmla="*/ 1721699 h 3291854"/>
              <a:gd name="connsiteX3-849" fmla="*/ 1550500 w 7752501"/>
              <a:gd name="connsiteY3-850" fmla="*/ 1706208 h 3291854"/>
              <a:gd name="connsiteX4-851" fmla="*/ 3912021 w 7752501"/>
              <a:gd name="connsiteY4-852" fmla="*/ 1706894 h 3291854"/>
              <a:gd name="connsiteX5-853" fmla="*/ 3972907 w 7752501"/>
              <a:gd name="connsiteY5-854" fmla="*/ 1660458 h 3291854"/>
              <a:gd name="connsiteX6-855" fmla="*/ 4072896 w 7752501"/>
              <a:gd name="connsiteY6-856" fmla="*/ 1425187 h 3291854"/>
              <a:gd name="connsiteX7-857" fmla="*/ 4420021 w 7752501"/>
              <a:gd name="connsiteY7-858" fmla="*/ 1595134 h 3291854"/>
              <a:gd name="connsiteX8-859" fmla="*/ 4684181 w 7752501"/>
              <a:gd name="connsiteY8-860" fmla="*/ 14 h 3291854"/>
              <a:gd name="connsiteX9-861" fmla="*/ 5090581 w 7752501"/>
              <a:gd name="connsiteY9-862" fmla="*/ 3291854 h 3291854"/>
              <a:gd name="connsiteX10-863" fmla="*/ 5334421 w 7752501"/>
              <a:gd name="connsiteY10-864" fmla="*/ 1666254 h 3291854"/>
              <a:gd name="connsiteX11-865" fmla="*/ 5651393 w 7752501"/>
              <a:gd name="connsiteY11-866" fmla="*/ 1936392 h 3291854"/>
              <a:gd name="connsiteX12-867" fmla="*/ 5947847 w 7752501"/>
              <a:gd name="connsiteY12-868" fmla="*/ 1198894 h 3291854"/>
              <a:gd name="connsiteX13-869" fmla="*/ 6154332 w 7752501"/>
              <a:gd name="connsiteY13-870" fmla="*/ 1583002 h 3291854"/>
              <a:gd name="connsiteX14-871" fmla="*/ 6289461 w 7752501"/>
              <a:gd name="connsiteY14-872" fmla="*/ 1666254 h 3291854"/>
              <a:gd name="connsiteX15" fmla="*/ 7752501 w 7752501"/>
              <a:gd name="connsiteY15" fmla="*/ 1666254 h 3291854"/>
              <a:gd name="connsiteX0-873" fmla="*/ 0 w 7752501"/>
              <a:gd name="connsiteY0-874" fmla="*/ 1704474 h 3291854"/>
              <a:gd name="connsiteX1-875" fmla="*/ 217310 w 7752501"/>
              <a:gd name="connsiteY1-876" fmla="*/ 1899846 h 3291854"/>
              <a:gd name="connsiteX2-877" fmla="*/ 419955 w 7752501"/>
              <a:gd name="connsiteY2-878" fmla="*/ 1721699 h 3291854"/>
              <a:gd name="connsiteX3-879" fmla="*/ 707924 w 7752501"/>
              <a:gd name="connsiteY3-880" fmla="*/ 2682142 h 3291854"/>
              <a:gd name="connsiteX4-881" fmla="*/ 1550500 w 7752501"/>
              <a:gd name="connsiteY4-882" fmla="*/ 1706208 h 3291854"/>
              <a:gd name="connsiteX5-883" fmla="*/ 3912021 w 7752501"/>
              <a:gd name="connsiteY5-884" fmla="*/ 1706894 h 3291854"/>
              <a:gd name="connsiteX6-885" fmla="*/ 3972907 w 7752501"/>
              <a:gd name="connsiteY6-886" fmla="*/ 1660458 h 3291854"/>
              <a:gd name="connsiteX7-887" fmla="*/ 4072896 w 7752501"/>
              <a:gd name="connsiteY7-888" fmla="*/ 1425187 h 3291854"/>
              <a:gd name="connsiteX8-889" fmla="*/ 4420021 w 7752501"/>
              <a:gd name="connsiteY8-890" fmla="*/ 1595134 h 3291854"/>
              <a:gd name="connsiteX9-891" fmla="*/ 4684181 w 7752501"/>
              <a:gd name="connsiteY9-892" fmla="*/ 14 h 3291854"/>
              <a:gd name="connsiteX10-893" fmla="*/ 5090581 w 7752501"/>
              <a:gd name="connsiteY10-894" fmla="*/ 3291854 h 3291854"/>
              <a:gd name="connsiteX11-895" fmla="*/ 5334421 w 7752501"/>
              <a:gd name="connsiteY11-896" fmla="*/ 1666254 h 3291854"/>
              <a:gd name="connsiteX12-897" fmla="*/ 5651393 w 7752501"/>
              <a:gd name="connsiteY12-898" fmla="*/ 1936392 h 3291854"/>
              <a:gd name="connsiteX13-899" fmla="*/ 5947847 w 7752501"/>
              <a:gd name="connsiteY13-900" fmla="*/ 1198894 h 3291854"/>
              <a:gd name="connsiteX14-901" fmla="*/ 6154332 w 7752501"/>
              <a:gd name="connsiteY14-902" fmla="*/ 1583002 h 3291854"/>
              <a:gd name="connsiteX15-903" fmla="*/ 6289461 w 7752501"/>
              <a:gd name="connsiteY15-904" fmla="*/ 1666254 h 3291854"/>
              <a:gd name="connsiteX16" fmla="*/ 7752501 w 7752501"/>
              <a:gd name="connsiteY16" fmla="*/ 1666254 h 3291854"/>
              <a:gd name="connsiteX0-905" fmla="*/ 0 w 7752501"/>
              <a:gd name="connsiteY0-906" fmla="*/ 1704474 h 3291854"/>
              <a:gd name="connsiteX1-907" fmla="*/ 217310 w 7752501"/>
              <a:gd name="connsiteY1-908" fmla="*/ 1899846 h 3291854"/>
              <a:gd name="connsiteX2-909" fmla="*/ 419955 w 7752501"/>
              <a:gd name="connsiteY2-910" fmla="*/ 1721699 h 3291854"/>
              <a:gd name="connsiteX3-911" fmla="*/ 707924 w 7752501"/>
              <a:gd name="connsiteY3-912" fmla="*/ 2682142 h 3291854"/>
              <a:gd name="connsiteX4-913" fmla="*/ 1027890 w 7752501"/>
              <a:gd name="connsiteY4-914" fmla="*/ 854203 h 3291854"/>
              <a:gd name="connsiteX5-915" fmla="*/ 1550500 w 7752501"/>
              <a:gd name="connsiteY5-916" fmla="*/ 1706208 h 3291854"/>
              <a:gd name="connsiteX6-917" fmla="*/ 3912021 w 7752501"/>
              <a:gd name="connsiteY6-918" fmla="*/ 1706894 h 3291854"/>
              <a:gd name="connsiteX7-919" fmla="*/ 3972907 w 7752501"/>
              <a:gd name="connsiteY7-920" fmla="*/ 1660458 h 3291854"/>
              <a:gd name="connsiteX8-921" fmla="*/ 4072896 w 7752501"/>
              <a:gd name="connsiteY8-922" fmla="*/ 1425187 h 3291854"/>
              <a:gd name="connsiteX9-923" fmla="*/ 4420021 w 7752501"/>
              <a:gd name="connsiteY9-924" fmla="*/ 1595134 h 3291854"/>
              <a:gd name="connsiteX10-925" fmla="*/ 4684181 w 7752501"/>
              <a:gd name="connsiteY10-926" fmla="*/ 14 h 3291854"/>
              <a:gd name="connsiteX11-927" fmla="*/ 5090581 w 7752501"/>
              <a:gd name="connsiteY11-928" fmla="*/ 3291854 h 3291854"/>
              <a:gd name="connsiteX12-929" fmla="*/ 5334421 w 7752501"/>
              <a:gd name="connsiteY12-930" fmla="*/ 1666254 h 3291854"/>
              <a:gd name="connsiteX13-931" fmla="*/ 5651393 w 7752501"/>
              <a:gd name="connsiteY13-932" fmla="*/ 1936392 h 3291854"/>
              <a:gd name="connsiteX14-933" fmla="*/ 5947847 w 7752501"/>
              <a:gd name="connsiteY14-934" fmla="*/ 1198894 h 3291854"/>
              <a:gd name="connsiteX15-935" fmla="*/ 6154332 w 7752501"/>
              <a:gd name="connsiteY15-936" fmla="*/ 1583002 h 3291854"/>
              <a:gd name="connsiteX16-937" fmla="*/ 6289461 w 7752501"/>
              <a:gd name="connsiteY16-938" fmla="*/ 1666254 h 3291854"/>
              <a:gd name="connsiteX17" fmla="*/ 7752501 w 7752501"/>
              <a:gd name="connsiteY17" fmla="*/ 1666254 h 3291854"/>
              <a:gd name="connsiteX0-939" fmla="*/ 0 w 7752501"/>
              <a:gd name="connsiteY0-940" fmla="*/ 1704474 h 3291854"/>
              <a:gd name="connsiteX1-941" fmla="*/ 217310 w 7752501"/>
              <a:gd name="connsiteY1-942" fmla="*/ 1899846 h 3291854"/>
              <a:gd name="connsiteX2-943" fmla="*/ 419955 w 7752501"/>
              <a:gd name="connsiteY2-944" fmla="*/ 1721699 h 3291854"/>
              <a:gd name="connsiteX3-945" fmla="*/ 707924 w 7752501"/>
              <a:gd name="connsiteY3-946" fmla="*/ 2682142 h 3291854"/>
              <a:gd name="connsiteX4-947" fmla="*/ 1027890 w 7752501"/>
              <a:gd name="connsiteY4-948" fmla="*/ 854203 h 3291854"/>
              <a:gd name="connsiteX5-949" fmla="*/ 1315859 w 7752501"/>
              <a:gd name="connsiteY5-950" fmla="*/ 1977301 h 3291854"/>
              <a:gd name="connsiteX6-951" fmla="*/ 1550500 w 7752501"/>
              <a:gd name="connsiteY6-952" fmla="*/ 1706208 h 3291854"/>
              <a:gd name="connsiteX7-953" fmla="*/ 3912021 w 7752501"/>
              <a:gd name="connsiteY7-954" fmla="*/ 1706894 h 3291854"/>
              <a:gd name="connsiteX8-955" fmla="*/ 3972907 w 7752501"/>
              <a:gd name="connsiteY8-956" fmla="*/ 1660458 h 3291854"/>
              <a:gd name="connsiteX9-957" fmla="*/ 4072896 w 7752501"/>
              <a:gd name="connsiteY9-958" fmla="*/ 1425187 h 3291854"/>
              <a:gd name="connsiteX10-959" fmla="*/ 4420021 w 7752501"/>
              <a:gd name="connsiteY10-960" fmla="*/ 1595134 h 3291854"/>
              <a:gd name="connsiteX11-961" fmla="*/ 4684181 w 7752501"/>
              <a:gd name="connsiteY11-962" fmla="*/ 14 h 3291854"/>
              <a:gd name="connsiteX12-963" fmla="*/ 5090581 w 7752501"/>
              <a:gd name="connsiteY12-964" fmla="*/ 3291854 h 3291854"/>
              <a:gd name="connsiteX13-965" fmla="*/ 5334421 w 7752501"/>
              <a:gd name="connsiteY13-966" fmla="*/ 1666254 h 3291854"/>
              <a:gd name="connsiteX14-967" fmla="*/ 5651393 w 7752501"/>
              <a:gd name="connsiteY14-968" fmla="*/ 1936392 h 3291854"/>
              <a:gd name="connsiteX15-969" fmla="*/ 5947847 w 7752501"/>
              <a:gd name="connsiteY15-970" fmla="*/ 1198894 h 3291854"/>
              <a:gd name="connsiteX16-971" fmla="*/ 6154332 w 7752501"/>
              <a:gd name="connsiteY16-972" fmla="*/ 1583002 h 3291854"/>
              <a:gd name="connsiteX17-973" fmla="*/ 6289461 w 7752501"/>
              <a:gd name="connsiteY17-974" fmla="*/ 1666254 h 3291854"/>
              <a:gd name="connsiteX18" fmla="*/ 7752501 w 7752501"/>
              <a:gd name="connsiteY18" fmla="*/ 1666254 h 3291854"/>
              <a:gd name="connsiteX0-975" fmla="*/ 0 w 7752501"/>
              <a:gd name="connsiteY0-976" fmla="*/ 1704474 h 3291854"/>
              <a:gd name="connsiteX1-977" fmla="*/ 206644 w 7752501"/>
              <a:gd name="connsiteY1-978" fmla="*/ 1520316 h 3291854"/>
              <a:gd name="connsiteX2-979" fmla="*/ 419955 w 7752501"/>
              <a:gd name="connsiteY2-980" fmla="*/ 1721699 h 3291854"/>
              <a:gd name="connsiteX3-981" fmla="*/ 707924 w 7752501"/>
              <a:gd name="connsiteY3-982" fmla="*/ 2682142 h 3291854"/>
              <a:gd name="connsiteX4-983" fmla="*/ 1027890 w 7752501"/>
              <a:gd name="connsiteY4-984" fmla="*/ 854203 h 3291854"/>
              <a:gd name="connsiteX5-985" fmla="*/ 1315859 w 7752501"/>
              <a:gd name="connsiteY5-986" fmla="*/ 1977301 h 3291854"/>
              <a:gd name="connsiteX6-987" fmla="*/ 1550500 w 7752501"/>
              <a:gd name="connsiteY6-988" fmla="*/ 1706208 h 3291854"/>
              <a:gd name="connsiteX7-989" fmla="*/ 3912021 w 7752501"/>
              <a:gd name="connsiteY7-990" fmla="*/ 1706894 h 3291854"/>
              <a:gd name="connsiteX8-991" fmla="*/ 3972907 w 7752501"/>
              <a:gd name="connsiteY8-992" fmla="*/ 1660458 h 3291854"/>
              <a:gd name="connsiteX9-993" fmla="*/ 4072896 w 7752501"/>
              <a:gd name="connsiteY9-994" fmla="*/ 1425187 h 3291854"/>
              <a:gd name="connsiteX10-995" fmla="*/ 4420021 w 7752501"/>
              <a:gd name="connsiteY10-996" fmla="*/ 1595134 h 3291854"/>
              <a:gd name="connsiteX11-997" fmla="*/ 4684181 w 7752501"/>
              <a:gd name="connsiteY11-998" fmla="*/ 14 h 3291854"/>
              <a:gd name="connsiteX12-999" fmla="*/ 5090581 w 7752501"/>
              <a:gd name="connsiteY12-1000" fmla="*/ 3291854 h 3291854"/>
              <a:gd name="connsiteX13-1001" fmla="*/ 5334421 w 7752501"/>
              <a:gd name="connsiteY13-1002" fmla="*/ 1666254 h 3291854"/>
              <a:gd name="connsiteX14-1003" fmla="*/ 5651393 w 7752501"/>
              <a:gd name="connsiteY14-1004" fmla="*/ 1936392 h 3291854"/>
              <a:gd name="connsiteX15-1005" fmla="*/ 5947847 w 7752501"/>
              <a:gd name="connsiteY15-1006" fmla="*/ 1198894 h 3291854"/>
              <a:gd name="connsiteX16-1007" fmla="*/ 6154332 w 7752501"/>
              <a:gd name="connsiteY16-1008" fmla="*/ 1583002 h 3291854"/>
              <a:gd name="connsiteX17-1009" fmla="*/ 6289461 w 7752501"/>
              <a:gd name="connsiteY17-1010" fmla="*/ 1666254 h 3291854"/>
              <a:gd name="connsiteX18-1011" fmla="*/ 7752501 w 7752501"/>
              <a:gd name="connsiteY18-1012" fmla="*/ 1666254 h 3291854"/>
              <a:gd name="connsiteX0-1013" fmla="*/ 0 w 7752501"/>
              <a:gd name="connsiteY0-1014" fmla="*/ 1704474 h 3291854"/>
              <a:gd name="connsiteX1-1015" fmla="*/ 206644 w 7752501"/>
              <a:gd name="connsiteY1-1016" fmla="*/ 1520316 h 3291854"/>
              <a:gd name="connsiteX2-1017" fmla="*/ 494614 w 7752501"/>
              <a:gd name="connsiteY2-1018" fmla="*/ 1721699 h 3291854"/>
              <a:gd name="connsiteX3-1019" fmla="*/ 707924 w 7752501"/>
              <a:gd name="connsiteY3-1020" fmla="*/ 2682142 h 3291854"/>
              <a:gd name="connsiteX4-1021" fmla="*/ 1027890 w 7752501"/>
              <a:gd name="connsiteY4-1022" fmla="*/ 854203 h 3291854"/>
              <a:gd name="connsiteX5-1023" fmla="*/ 1315859 w 7752501"/>
              <a:gd name="connsiteY5-1024" fmla="*/ 1977301 h 3291854"/>
              <a:gd name="connsiteX6-1025" fmla="*/ 1550500 w 7752501"/>
              <a:gd name="connsiteY6-1026" fmla="*/ 1706208 h 3291854"/>
              <a:gd name="connsiteX7-1027" fmla="*/ 3912021 w 7752501"/>
              <a:gd name="connsiteY7-1028" fmla="*/ 1706894 h 3291854"/>
              <a:gd name="connsiteX8-1029" fmla="*/ 3972907 w 7752501"/>
              <a:gd name="connsiteY8-1030" fmla="*/ 1660458 h 3291854"/>
              <a:gd name="connsiteX9-1031" fmla="*/ 4072896 w 7752501"/>
              <a:gd name="connsiteY9-1032" fmla="*/ 1425187 h 3291854"/>
              <a:gd name="connsiteX10-1033" fmla="*/ 4420021 w 7752501"/>
              <a:gd name="connsiteY10-1034" fmla="*/ 1595134 h 3291854"/>
              <a:gd name="connsiteX11-1035" fmla="*/ 4684181 w 7752501"/>
              <a:gd name="connsiteY11-1036" fmla="*/ 14 h 3291854"/>
              <a:gd name="connsiteX12-1037" fmla="*/ 5090581 w 7752501"/>
              <a:gd name="connsiteY12-1038" fmla="*/ 3291854 h 3291854"/>
              <a:gd name="connsiteX13-1039" fmla="*/ 5334421 w 7752501"/>
              <a:gd name="connsiteY13-1040" fmla="*/ 1666254 h 3291854"/>
              <a:gd name="connsiteX14-1041" fmla="*/ 5651393 w 7752501"/>
              <a:gd name="connsiteY14-1042" fmla="*/ 1936392 h 3291854"/>
              <a:gd name="connsiteX15-1043" fmla="*/ 5947847 w 7752501"/>
              <a:gd name="connsiteY15-1044" fmla="*/ 1198894 h 3291854"/>
              <a:gd name="connsiteX16-1045" fmla="*/ 6154332 w 7752501"/>
              <a:gd name="connsiteY16-1046" fmla="*/ 1583002 h 3291854"/>
              <a:gd name="connsiteX17-1047" fmla="*/ 6289461 w 7752501"/>
              <a:gd name="connsiteY17-1048" fmla="*/ 1666254 h 3291854"/>
              <a:gd name="connsiteX18-1049" fmla="*/ 7752501 w 7752501"/>
              <a:gd name="connsiteY18-1050" fmla="*/ 1666254 h 3291854"/>
              <a:gd name="connsiteX0-1051" fmla="*/ 0 w 7752501"/>
              <a:gd name="connsiteY0-1052" fmla="*/ 1704474 h 3291854"/>
              <a:gd name="connsiteX1-1053" fmla="*/ 206644 w 7752501"/>
              <a:gd name="connsiteY1-1054" fmla="*/ 1520316 h 3291854"/>
              <a:gd name="connsiteX2-1055" fmla="*/ 494614 w 7752501"/>
              <a:gd name="connsiteY2-1056" fmla="*/ 1721699 h 3291854"/>
              <a:gd name="connsiteX3-1057" fmla="*/ 782583 w 7752501"/>
              <a:gd name="connsiteY3-1058" fmla="*/ 2682142 h 3291854"/>
              <a:gd name="connsiteX4-1059" fmla="*/ 1027890 w 7752501"/>
              <a:gd name="connsiteY4-1060" fmla="*/ 854203 h 3291854"/>
              <a:gd name="connsiteX5-1061" fmla="*/ 1315859 w 7752501"/>
              <a:gd name="connsiteY5-1062" fmla="*/ 1977301 h 3291854"/>
              <a:gd name="connsiteX6-1063" fmla="*/ 1550500 w 7752501"/>
              <a:gd name="connsiteY6-1064" fmla="*/ 1706208 h 3291854"/>
              <a:gd name="connsiteX7-1065" fmla="*/ 3912021 w 7752501"/>
              <a:gd name="connsiteY7-1066" fmla="*/ 1706894 h 3291854"/>
              <a:gd name="connsiteX8-1067" fmla="*/ 3972907 w 7752501"/>
              <a:gd name="connsiteY8-1068" fmla="*/ 1660458 h 3291854"/>
              <a:gd name="connsiteX9-1069" fmla="*/ 4072896 w 7752501"/>
              <a:gd name="connsiteY9-1070" fmla="*/ 1425187 h 3291854"/>
              <a:gd name="connsiteX10-1071" fmla="*/ 4420021 w 7752501"/>
              <a:gd name="connsiteY10-1072" fmla="*/ 1595134 h 3291854"/>
              <a:gd name="connsiteX11-1073" fmla="*/ 4684181 w 7752501"/>
              <a:gd name="connsiteY11-1074" fmla="*/ 14 h 3291854"/>
              <a:gd name="connsiteX12-1075" fmla="*/ 5090581 w 7752501"/>
              <a:gd name="connsiteY12-1076" fmla="*/ 3291854 h 3291854"/>
              <a:gd name="connsiteX13-1077" fmla="*/ 5334421 w 7752501"/>
              <a:gd name="connsiteY13-1078" fmla="*/ 1666254 h 3291854"/>
              <a:gd name="connsiteX14-1079" fmla="*/ 5651393 w 7752501"/>
              <a:gd name="connsiteY14-1080" fmla="*/ 1936392 h 3291854"/>
              <a:gd name="connsiteX15-1081" fmla="*/ 5947847 w 7752501"/>
              <a:gd name="connsiteY15-1082" fmla="*/ 1198894 h 3291854"/>
              <a:gd name="connsiteX16-1083" fmla="*/ 6154332 w 7752501"/>
              <a:gd name="connsiteY16-1084" fmla="*/ 1583002 h 3291854"/>
              <a:gd name="connsiteX17-1085" fmla="*/ 6289461 w 7752501"/>
              <a:gd name="connsiteY17-1086" fmla="*/ 1666254 h 3291854"/>
              <a:gd name="connsiteX18-1087" fmla="*/ 7752501 w 7752501"/>
              <a:gd name="connsiteY18-1088" fmla="*/ 1666254 h 3291854"/>
              <a:gd name="connsiteX0-1089" fmla="*/ 0 w 7752501"/>
              <a:gd name="connsiteY0-1090" fmla="*/ 1704474 h 3291854"/>
              <a:gd name="connsiteX1-1091" fmla="*/ 206644 w 7752501"/>
              <a:gd name="connsiteY1-1092" fmla="*/ 1520316 h 3291854"/>
              <a:gd name="connsiteX2-1093" fmla="*/ 494614 w 7752501"/>
              <a:gd name="connsiteY2-1094" fmla="*/ 1721699 h 3291854"/>
              <a:gd name="connsiteX3-1095" fmla="*/ 782583 w 7752501"/>
              <a:gd name="connsiteY3-1096" fmla="*/ 2682142 h 3291854"/>
              <a:gd name="connsiteX4-1097" fmla="*/ 1059886 w 7752501"/>
              <a:gd name="connsiteY4-1098" fmla="*/ 838711 h 3291854"/>
              <a:gd name="connsiteX5-1099" fmla="*/ 1315859 w 7752501"/>
              <a:gd name="connsiteY5-1100" fmla="*/ 1977301 h 3291854"/>
              <a:gd name="connsiteX6-1101" fmla="*/ 1550500 w 7752501"/>
              <a:gd name="connsiteY6-1102" fmla="*/ 1706208 h 3291854"/>
              <a:gd name="connsiteX7-1103" fmla="*/ 3912021 w 7752501"/>
              <a:gd name="connsiteY7-1104" fmla="*/ 1706894 h 3291854"/>
              <a:gd name="connsiteX8-1105" fmla="*/ 3972907 w 7752501"/>
              <a:gd name="connsiteY8-1106" fmla="*/ 1660458 h 3291854"/>
              <a:gd name="connsiteX9-1107" fmla="*/ 4072896 w 7752501"/>
              <a:gd name="connsiteY9-1108" fmla="*/ 1425187 h 3291854"/>
              <a:gd name="connsiteX10-1109" fmla="*/ 4420021 w 7752501"/>
              <a:gd name="connsiteY10-1110" fmla="*/ 1595134 h 3291854"/>
              <a:gd name="connsiteX11-1111" fmla="*/ 4684181 w 7752501"/>
              <a:gd name="connsiteY11-1112" fmla="*/ 14 h 3291854"/>
              <a:gd name="connsiteX12-1113" fmla="*/ 5090581 w 7752501"/>
              <a:gd name="connsiteY12-1114" fmla="*/ 3291854 h 3291854"/>
              <a:gd name="connsiteX13-1115" fmla="*/ 5334421 w 7752501"/>
              <a:gd name="connsiteY13-1116" fmla="*/ 1666254 h 3291854"/>
              <a:gd name="connsiteX14-1117" fmla="*/ 5651393 w 7752501"/>
              <a:gd name="connsiteY14-1118" fmla="*/ 1936392 h 3291854"/>
              <a:gd name="connsiteX15-1119" fmla="*/ 5947847 w 7752501"/>
              <a:gd name="connsiteY15-1120" fmla="*/ 1198894 h 3291854"/>
              <a:gd name="connsiteX16-1121" fmla="*/ 6154332 w 7752501"/>
              <a:gd name="connsiteY16-1122" fmla="*/ 1583002 h 3291854"/>
              <a:gd name="connsiteX17-1123" fmla="*/ 6289461 w 7752501"/>
              <a:gd name="connsiteY17-1124" fmla="*/ 1666254 h 3291854"/>
              <a:gd name="connsiteX18-1125" fmla="*/ 7752501 w 7752501"/>
              <a:gd name="connsiteY18-1126" fmla="*/ 1666254 h 3291854"/>
              <a:gd name="connsiteX0-1127" fmla="*/ 0 w 7752501"/>
              <a:gd name="connsiteY0-1128" fmla="*/ 1704474 h 3291854"/>
              <a:gd name="connsiteX1-1129" fmla="*/ 270638 w 7752501"/>
              <a:gd name="connsiteY1-1130" fmla="*/ 1853373 h 3291854"/>
              <a:gd name="connsiteX2-1131" fmla="*/ 494614 w 7752501"/>
              <a:gd name="connsiteY2-1132" fmla="*/ 1721699 h 3291854"/>
              <a:gd name="connsiteX3-1133" fmla="*/ 782583 w 7752501"/>
              <a:gd name="connsiteY3-1134" fmla="*/ 2682142 h 3291854"/>
              <a:gd name="connsiteX4-1135" fmla="*/ 1059886 w 7752501"/>
              <a:gd name="connsiteY4-1136" fmla="*/ 838711 h 3291854"/>
              <a:gd name="connsiteX5-1137" fmla="*/ 1315859 w 7752501"/>
              <a:gd name="connsiteY5-1138" fmla="*/ 1977301 h 3291854"/>
              <a:gd name="connsiteX6-1139" fmla="*/ 1550500 w 7752501"/>
              <a:gd name="connsiteY6-1140" fmla="*/ 1706208 h 3291854"/>
              <a:gd name="connsiteX7-1141" fmla="*/ 3912021 w 7752501"/>
              <a:gd name="connsiteY7-1142" fmla="*/ 1706894 h 3291854"/>
              <a:gd name="connsiteX8-1143" fmla="*/ 3972907 w 7752501"/>
              <a:gd name="connsiteY8-1144" fmla="*/ 1660458 h 3291854"/>
              <a:gd name="connsiteX9-1145" fmla="*/ 4072896 w 7752501"/>
              <a:gd name="connsiteY9-1146" fmla="*/ 1425187 h 3291854"/>
              <a:gd name="connsiteX10-1147" fmla="*/ 4420021 w 7752501"/>
              <a:gd name="connsiteY10-1148" fmla="*/ 1595134 h 3291854"/>
              <a:gd name="connsiteX11-1149" fmla="*/ 4684181 w 7752501"/>
              <a:gd name="connsiteY11-1150" fmla="*/ 14 h 3291854"/>
              <a:gd name="connsiteX12-1151" fmla="*/ 5090581 w 7752501"/>
              <a:gd name="connsiteY12-1152" fmla="*/ 3291854 h 3291854"/>
              <a:gd name="connsiteX13-1153" fmla="*/ 5334421 w 7752501"/>
              <a:gd name="connsiteY13-1154" fmla="*/ 1666254 h 3291854"/>
              <a:gd name="connsiteX14-1155" fmla="*/ 5651393 w 7752501"/>
              <a:gd name="connsiteY14-1156" fmla="*/ 1936392 h 3291854"/>
              <a:gd name="connsiteX15-1157" fmla="*/ 5947847 w 7752501"/>
              <a:gd name="connsiteY15-1158" fmla="*/ 1198894 h 3291854"/>
              <a:gd name="connsiteX16-1159" fmla="*/ 6154332 w 7752501"/>
              <a:gd name="connsiteY16-1160" fmla="*/ 1583002 h 3291854"/>
              <a:gd name="connsiteX17-1161" fmla="*/ 6289461 w 7752501"/>
              <a:gd name="connsiteY17-1162" fmla="*/ 1666254 h 3291854"/>
              <a:gd name="connsiteX18-1163" fmla="*/ 7752501 w 7752501"/>
              <a:gd name="connsiteY18-1164" fmla="*/ 1666254 h 3291854"/>
              <a:gd name="connsiteX0-1165" fmla="*/ 0 w 7752501"/>
              <a:gd name="connsiteY0-1166" fmla="*/ 1704474 h 3291854"/>
              <a:gd name="connsiteX1-1167" fmla="*/ 281303 w 7752501"/>
              <a:gd name="connsiteY1-1168" fmla="*/ 1551298 h 3291854"/>
              <a:gd name="connsiteX2-1169" fmla="*/ 494614 w 7752501"/>
              <a:gd name="connsiteY2-1170" fmla="*/ 1721699 h 3291854"/>
              <a:gd name="connsiteX3-1171" fmla="*/ 782583 w 7752501"/>
              <a:gd name="connsiteY3-1172" fmla="*/ 2682142 h 3291854"/>
              <a:gd name="connsiteX4-1173" fmla="*/ 1059886 w 7752501"/>
              <a:gd name="connsiteY4-1174" fmla="*/ 838711 h 3291854"/>
              <a:gd name="connsiteX5-1175" fmla="*/ 1315859 w 7752501"/>
              <a:gd name="connsiteY5-1176" fmla="*/ 1977301 h 3291854"/>
              <a:gd name="connsiteX6-1177" fmla="*/ 1550500 w 7752501"/>
              <a:gd name="connsiteY6-1178" fmla="*/ 1706208 h 3291854"/>
              <a:gd name="connsiteX7-1179" fmla="*/ 3912021 w 7752501"/>
              <a:gd name="connsiteY7-1180" fmla="*/ 1706894 h 3291854"/>
              <a:gd name="connsiteX8-1181" fmla="*/ 3972907 w 7752501"/>
              <a:gd name="connsiteY8-1182" fmla="*/ 1660458 h 3291854"/>
              <a:gd name="connsiteX9-1183" fmla="*/ 4072896 w 7752501"/>
              <a:gd name="connsiteY9-1184" fmla="*/ 1425187 h 3291854"/>
              <a:gd name="connsiteX10-1185" fmla="*/ 4420021 w 7752501"/>
              <a:gd name="connsiteY10-1186" fmla="*/ 1595134 h 3291854"/>
              <a:gd name="connsiteX11-1187" fmla="*/ 4684181 w 7752501"/>
              <a:gd name="connsiteY11-1188" fmla="*/ 14 h 3291854"/>
              <a:gd name="connsiteX12-1189" fmla="*/ 5090581 w 7752501"/>
              <a:gd name="connsiteY12-1190" fmla="*/ 3291854 h 3291854"/>
              <a:gd name="connsiteX13-1191" fmla="*/ 5334421 w 7752501"/>
              <a:gd name="connsiteY13-1192" fmla="*/ 1666254 h 3291854"/>
              <a:gd name="connsiteX14-1193" fmla="*/ 5651393 w 7752501"/>
              <a:gd name="connsiteY14-1194" fmla="*/ 1936392 h 3291854"/>
              <a:gd name="connsiteX15-1195" fmla="*/ 5947847 w 7752501"/>
              <a:gd name="connsiteY15-1196" fmla="*/ 1198894 h 3291854"/>
              <a:gd name="connsiteX16-1197" fmla="*/ 6154332 w 7752501"/>
              <a:gd name="connsiteY16-1198" fmla="*/ 1583002 h 3291854"/>
              <a:gd name="connsiteX17-1199" fmla="*/ 6289461 w 7752501"/>
              <a:gd name="connsiteY17-1200" fmla="*/ 1666254 h 3291854"/>
              <a:gd name="connsiteX18-1201" fmla="*/ 7752501 w 7752501"/>
              <a:gd name="connsiteY18-1202" fmla="*/ 1666254 h 3291854"/>
              <a:gd name="connsiteX0-1203" fmla="*/ 0 w 7752501"/>
              <a:gd name="connsiteY0-1204" fmla="*/ 1704474 h 3291854"/>
              <a:gd name="connsiteX1-1205" fmla="*/ 281303 w 7752501"/>
              <a:gd name="connsiteY1-1206" fmla="*/ 1551298 h 3291854"/>
              <a:gd name="connsiteX2-1207" fmla="*/ 494614 w 7752501"/>
              <a:gd name="connsiteY2-1208" fmla="*/ 1721699 h 3291854"/>
              <a:gd name="connsiteX3-1209" fmla="*/ 782583 w 7752501"/>
              <a:gd name="connsiteY3-1210" fmla="*/ 2682142 h 3291854"/>
              <a:gd name="connsiteX4-1211" fmla="*/ 1059886 w 7752501"/>
              <a:gd name="connsiteY4-1212" fmla="*/ 838711 h 3291854"/>
              <a:gd name="connsiteX5-1213" fmla="*/ 1315859 w 7752501"/>
              <a:gd name="connsiteY5-1214" fmla="*/ 1977301 h 3291854"/>
              <a:gd name="connsiteX6-1215" fmla="*/ 1550500 w 7752501"/>
              <a:gd name="connsiteY6-1216" fmla="*/ 1706208 h 3291854"/>
              <a:gd name="connsiteX7-1217" fmla="*/ 3912021 w 7752501"/>
              <a:gd name="connsiteY7-1218" fmla="*/ 1706894 h 3291854"/>
              <a:gd name="connsiteX8-1219" fmla="*/ 3972907 w 7752501"/>
              <a:gd name="connsiteY8-1220" fmla="*/ 1660458 h 3291854"/>
              <a:gd name="connsiteX9-1221" fmla="*/ 4072896 w 7752501"/>
              <a:gd name="connsiteY9-1222" fmla="*/ 1425187 h 3291854"/>
              <a:gd name="connsiteX10-1223" fmla="*/ 4420021 w 7752501"/>
              <a:gd name="connsiteY10-1224" fmla="*/ 1595134 h 3291854"/>
              <a:gd name="connsiteX11-1225" fmla="*/ 4684181 w 7752501"/>
              <a:gd name="connsiteY11-1226" fmla="*/ 14 h 3291854"/>
              <a:gd name="connsiteX12-1227" fmla="*/ 5090581 w 7752501"/>
              <a:gd name="connsiteY12-1228" fmla="*/ 3291854 h 3291854"/>
              <a:gd name="connsiteX13-1229" fmla="*/ 5334421 w 7752501"/>
              <a:gd name="connsiteY13-1230" fmla="*/ 1666254 h 3291854"/>
              <a:gd name="connsiteX14-1231" fmla="*/ 5651393 w 7752501"/>
              <a:gd name="connsiteY14-1232" fmla="*/ 1936392 h 3291854"/>
              <a:gd name="connsiteX15-1233" fmla="*/ 5947847 w 7752501"/>
              <a:gd name="connsiteY15-1234" fmla="*/ 1198894 h 3291854"/>
              <a:gd name="connsiteX16-1235" fmla="*/ 6154332 w 7752501"/>
              <a:gd name="connsiteY16-1236" fmla="*/ 1583002 h 3291854"/>
              <a:gd name="connsiteX17-1237" fmla="*/ 6289461 w 7752501"/>
              <a:gd name="connsiteY17-1238" fmla="*/ 1666254 h 3291854"/>
              <a:gd name="connsiteX18-1239" fmla="*/ 7752501 w 7752501"/>
              <a:gd name="connsiteY18-1240" fmla="*/ 1666254 h 3291854"/>
              <a:gd name="connsiteX0-1241" fmla="*/ 0 w 7752501"/>
              <a:gd name="connsiteY0-1242" fmla="*/ 1704474 h 3291854"/>
              <a:gd name="connsiteX1-1243" fmla="*/ 227976 w 7752501"/>
              <a:gd name="connsiteY1-1244" fmla="*/ 1520316 h 3291854"/>
              <a:gd name="connsiteX2-1245" fmla="*/ 494614 w 7752501"/>
              <a:gd name="connsiteY2-1246" fmla="*/ 1721699 h 3291854"/>
              <a:gd name="connsiteX3-1247" fmla="*/ 782583 w 7752501"/>
              <a:gd name="connsiteY3-1248" fmla="*/ 2682142 h 3291854"/>
              <a:gd name="connsiteX4-1249" fmla="*/ 1059886 w 7752501"/>
              <a:gd name="connsiteY4-1250" fmla="*/ 838711 h 3291854"/>
              <a:gd name="connsiteX5-1251" fmla="*/ 1315859 w 7752501"/>
              <a:gd name="connsiteY5-1252" fmla="*/ 1977301 h 3291854"/>
              <a:gd name="connsiteX6-1253" fmla="*/ 1550500 w 7752501"/>
              <a:gd name="connsiteY6-1254" fmla="*/ 1706208 h 3291854"/>
              <a:gd name="connsiteX7-1255" fmla="*/ 3912021 w 7752501"/>
              <a:gd name="connsiteY7-1256" fmla="*/ 1706894 h 3291854"/>
              <a:gd name="connsiteX8-1257" fmla="*/ 3972907 w 7752501"/>
              <a:gd name="connsiteY8-1258" fmla="*/ 1660458 h 3291854"/>
              <a:gd name="connsiteX9-1259" fmla="*/ 4072896 w 7752501"/>
              <a:gd name="connsiteY9-1260" fmla="*/ 1425187 h 3291854"/>
              <a:gd name="connsiteX10-1261" fmla="*/ 4420021 w 7752501"/>
              <a:gd name="connsiteY10-1262" fmla="*/ 1595134 h 3291854"/>
              <a:gd name="connsiteX11-1263" fmla="*/ 4684181 w 7752501"/>
              <a:gd name="connsiteY11-1264" fmla="*/ 14 h 3291854"/>
              <a:gd name="connsiteX12-1265" fmla="*/ 5090581 w 7752501"/>
              <a:gd name="connsiteY12-1266" fmla="*/ 3291854 h 3291854"/>
              <a:gd name="connsiteX13-1267" fmla="*/ 5334421 w 7752501"/>
              <a:gd name="connsiteY13-1268" fmla="*/ 1666254 h 3291854"/>
              <a:gd name="connsiteX14-1269" fmla="*/ 5651393 w 7752501"/>
              <a:gd name="connsiteY14-1270" fmla="*/ 1936392 h 3291854"/>
              <a:gd name="connsiteX15-1271" fmla="*/ 5947847 w 7752501"/>
              <a:gd name="connsiteY15-1272" fmla="*/ 1198894 h 3291854"/>
              <a:gd name="connsiteX16-1273" fmla="*/ 6154332 w 7752501"/>
              <a:gd name="connsiteY16-1274" fmla="*/ 1583002 h 3291854"/>
              <a:gd name="connsiteX17-1275" fmla="*/ 6289461 w 7752501"/>
              <a:gd name="connsiteY17-1276" fmla="*/ 1666254 h 3291854"/>
              <a:gd name="connsiteX18-1277" fmla="*/ 7752501 w 7752501"/>
              <a:gd name="connsiteY18-1278" fmla="*/ 1666254 h 3291854"/>
              <a:gd name="connsiteX0-1279" fmla="*/ 0 w 7752501"/>
              <a:gd name="connsiteY0-1280" fmla="*/ 1704474 h 3291854"/>
              <a:gd name="connsiteX1-1281" fmla="*/ 227976 w 7752501"/>
              <a:gd name="connsiteY1-1282" fmla="*/ 1520316 h 3291854"/>
              <a:gd name="connsiteX2-1283" fmla="*/ 494614 w 7752501"/>
              <a:gd name="connsiteY2-1284" fmla="*/ 1721699 h 3291854"/>
              <a:gd name="connsiteX3-1285" fmla="*/ 782583 w 7752501"/>
              <a:gd name="connsiteY3-1286" fmla="*/ 2682142 h 3291854"/>
              <a:gd name="connsiteX4-1287" fmla="*/ 1059886 w 7752501"/>
              <a:gd name="connsiteY4-1288" fmla="*/ 838711 h 3291854"/>
              <a:gd name="connsiteX5-1289" fmla="*/ 1315859 w 7752501"/>
              <a:gd name="connsiteY5-1290" fmla="*/ 1977301 h 3291854"/>
              <a:gd name="connsiteX6-1291" fmla="*/ 1550500 w 7752501"/>
              <a:gd name="connsiteY6-1292" fmla="*/ 1706208 h 3291854"/>
              <a:gd name="connsiteX7-1293" fmla="*/ 3912021 w 7752501"/>
              <a:gd name="connsiteY7-1294" fmla="*/ 1706894 h 3291854"/>
              <a:gd name="connsiteX8-1295" fmla="*/ 3972907 w 7752501"/>
              <a:gd name="connsiteY8-1296" fmla="*/ 1660458 h 3291854"/>
              <a:gd name="connsiteX9-1297" fmla="*/ 4072896 w 7752501"/>
              <a:gd name="connsiteY9-1298" fmla="*/ 1425187 h 3291854"/>
              <a:gd name="connsiteX10-1299" fmla="*/ 4420021 w 7752501"/>
              <a:gd name="connsiteY10-1300" fmla="*/ 1595134 h 3291854"/>
              <a:gd name="connsiteX11-1301" fmla="*/ 4684181 w 7752501"/>
              <a:gd name="connsiteY11-1302" fmla="*/ 14 h 3291854"/>
              <a:gd name="connsiteX12-1303" fmla="*/ 5090581 w 7752501"/>
              <a:gd name="connsiteY12-1304" fmla="*/ 3291854 h 3291854"/>
              <a:gd name="connsiteX13-1305" fmla="*/ 5334421 w 7752501"/>
              <a:gd name="connsiteY13-1306" fmla="*/ 1666254 h 3291854"/>
              <a:gd name="connsiteX14-1307" fmla="*/ 5651393 w 7752501"/>
              <a:gd name="connsiteY14-1308" fmla="*/ 1936392 h 3291854"/>
              <a:gd name="connsiteX15-1309" fmla="*/ 5947847 w 7752501"/>
              <a:gd name="connsiteY15-1310" fmla="*/ 1198894 h 3291854"/>
              <a:gd name="connsiteX16-1311" fmla="*/ 6154332 w 7752501"/>
              <a:gd name="connsiteY16-1312" fmla="*/ 1583002 h 3291854"/>
              <a:gd name="connsiteX17-1313" fmla="*/ 6289461 w 7752501"/>
              <a:gd name="connsiteY17-1314" fmla="*/ 1666254 h 3291854"/>
              <a:gd name="connsiteX18-1315" fmla="*/ 7752501 w 7752501"/>
              <a:gd name="connsiteY18-1316" fmla="*/ 1666254 h 3291854"/>
              <a:gd name="connsiteX0-1317" fmla="*/ 0 w 7752501"/>
              <a:gd name="connsiteY0-1318" fmla="*/ 1704474 h 3291854"/>
              <a:gd name="connsiteX1-1319" fmla="*/ 227976 w 7752501"/>
              <a:gd name="connsiteY1-1320" fmla="*/ 1520316 h 3291854"/>
              <a:gd name="connsiteX2-1321" fmla="*/ 494614 w 7752501"/>
              <a:gd name="connsiteY2-1322" fmla="*/ 1721699 h 3291854"/>
              <a:gd name="connsiteX3-1323" fmla="*/ 782583 w 7752501"/>
              <a:gd name="connsiteY3-1324" fmla="*/ 2682142 h 3291854"/>
              <a:gd name="connsiteX4-1325" fmla="*/ 1059886 w 7752501"/>
              <a:gd name="connsiteY4-1326" fmla="*/ 838711 h 3291854"/>
              <a:gd name="connsiteX5-1327" fmla="*/ 1315859 w 7752501"/>
              <a:gd name="connsiteY5-1328" fmla="*/ 1977301 h 3291854"/>
              <a:gd name="connsiteX6-1329" fmla="*/ 1550500 w 7752501"/>
              <a:gd name="connsiteY6-1330" fmla="*/ 1706208 h 3291854"/>
              <a:gd name="connsiteX7-1331" fmla="*/ 3912021 w 7752501"/>
              <a:gd name="connsiteY7-1332" fmla="*/ 1706894 h 3291854"/>
              <a:gd name="connsiteX8-1333" fmla="*/ 3972907 w 7752501"/>
              <a:gd name="connsiteY8-1334" fmla="*/ 1660458 h 3291854"/>
              <a:gd name="connsiteX9-1335" fmla="*/ 4072896 w 7752501"/>
              <a:gd name="connsiteY9-1336" fmla="*/ 1425187 h 3291854"/>
              <a:gd name="connsiteX10-1337" fmla="*/ 4420021 w 7752501"/>
              <a:gd name="connsiteY10-1338" fmla="*/ 1595134 h 3291854"/>
              <a:gd name="connsiteX11-1339" fmla="*/ 4684181 w 7752501"/>
              <a:gd name="connsiteY11-1340" fmla="*/ 14 h 3291854"/>
              <a:gd name="connsiteX12-1341" fmla="*/ 5090581 w 7752501"/>
              <a:gd name="connsiteY12-1342" fmla="*/ 3291854 h 3291854"/>
              <a:gd name="connsiteX13-1343" fmla="*/ 5334421 w 7752501"/>
              <a:gd name="connsiteY13-1344" fmla="*/ 1666254 h 3291854"/>
              <a:gd name="connsiteX14-1345" fmla="*/ 5651393 w 7752501"/>
              <a:gd name="connsiteY14-1346" fmla="*/ 1936392 h 3291854"/>
              <a:gd name="connsiteX15-1347" fmla="*/ 5947847 w 7752501"/>
              <a:gd name="connsiteY15-1348" fmla="*/ 1198894 h 3291854"/>
              <a:gd name="connsiteX16-1349" fmla="*/ 6154332 w 7752501"/>
              <a:gd name="connsiteY16-1350" fmla="*/ 1583002 h 3291854"/>
              <a:gd name="connsiteX17-1351" fmla="*/ 6289461 w 7752501"/>
              <a:gd name="connsiteY17-1352" fmla="*/ 1666254 h 3291854"/>
              <a:gd name="connsiteX18-1353" fmla="*/ 7752501 w 7752501"/>
              <a:gd name="connsiteY18-1354" fmla="*/ 1666254 h 3291854"/>
              <a:gd name="connsiteX0-1355" fmla="*/ 0 w 7752501"/>
              <a:gd name="connsiteY0-1356" fmla="*/ 1704474 h 3291854"/>
              <a:gd name="connsiteX1-1357" fmla="*/ 78658 w 7752501"/>
              <a:gd name="connsiteY1-1358" fmla="*/ 1613262 h 3291854"/>
              <a:gd name="connsiteX2-1359" fmla="*/ 227976 w 7752501"/>
              <a:gd name="connsiteY2-1360" fmla="*/ 1520316 h 3291854"/>
              <a:gd name="connsiteX3-1361" fmla="*/ 494614 w 7752501"/>
              <a:gd name="connsiteY3-1362" fmla="*/ 1721699 h 3291854"/>
              <a:gd name="connsiteX4-1363" fmla="*/ 782583 w 7752501"/>
              <a:gd name="connsiteY4-1364" fmla="*/ 2682142 h 3291854"/>
              <a:gd name="connsiteX5-1365" fmla="*/ 1059886 w 7752501"/>
              <a:gd name="connsiteY5-1366" fmla="*/ 838711 h 3291854"/>
              <a:gd name="connsiteX6-1367" fmla="*/ 1315859 w 7752501"/>
              <a:gd name="connsiteY6-1368" fmla="*/ 1977301 h 3291854"/>
              <a:gd name="connsiteX7-1369" fmla="*/ 1550500 w 7752501"/>
              <a:gd name="connsiteY7-1370" fmla="*/ 1706208 h 3291854"/>
              <a:gd name="connsiteX8-1371" fmla="*/ 3912021 w 7752501"/>
              <a:gd name="connsiteY8-1372" fmla="*/ 1706894 h 3291854"/>
              <a:gd name="connsiteX9-1373" fmla="*/ 3972907 w 7752501"/>
              <a:gd name="connsiteY9-1374" fmla="*/ 1660458 h 3291854"/>
              <a:gd name="connsiteX10-1375" fmla="*/ 4072896 w 7752501"/>
              <a:gd name="connsiteY10-1376" fmla="*/ 1425187 h 3291854"/>
              <a:gd name="connsiteX11-1377" fmla="*/ 4420021 w 7752501"/>
              <a:gd name="connsiteY11-1378" fmla="*/ 1595134 h 3291854"/>
              <a:gd name="connsiteX12-1379" fmla="*/ 4684181 w 7752501"/>
              <a:gd name="connsiteY12-1380" fmla="*/ 14 h 3291854"/>
              <a:gd name="connsiteX13-1381" fmla="*/ 5090581 w 7752501"/>
              <a:gd name="connsiteY13-1382" fmla="*/ 3291854 h 3291854"/>
              <a:gd name="connsiteX14-1383" fmla="*/ 5334421 w 7752501"/>
              <a:gd name="connsiteY14-1384" fmla="*/ 1666254 h 3291854"/>
              <a:gd name="connsiteX15-1385" fmla="*/ 5651393 w 7752501"/>
              <a:gd name="connsiteY15-1386" fmla="*/ 1936392 h 3291854"/>
              <a:gd name="connsiteX16-1387" fmla="*/ 5947847 w 7752501"/>
              <a:gd name="connsiteY16-1388" fmla="*/ 1198894 h 3291854"/>
              <a:gd name="connsiteX17-1389" fmla="*/ 6154332 w 7752501"/>
              <a:gd name="connsiteY17-1390" fmla="*/ 1583002 h 3291854"/>
              <a:gd name="connsiteX18-1391" fmla="*/ 6289461 w 7752501"/>
              <a:gd name="connsiteY18-1392" fmla="*/ 1666254 h 3291854"/>
              <a:gd name="connsiteX19" fmla="*/ 7752501 w 7752501"/>
              <a:gd name="connsiteY19" fmla="*/ 1666254 h 3291854"/>
              <a:gd name="connsiteX0-1393" fmla="*/ 0 w 7752501"/>
              <a:gd name="connsiteY0-1394" fmla="*/ 1704474 h 3291854"/>
              <a:gd name="connsiteX1-1395" fmla="*/ 99989 w 7752501"/>
              <a:gd name="connsiteY1-1396" fmla="*/ 1682972 h 3291854"/>
              <a:gd name="connsiteX2-1397" fmla="*/ 227976 w 7752501"/>
              <a:gd name="connsiteY2-1398" fmla="*/ 1520316 h 3291854"/>
              <a:gd name="connsiteX3-1399" fmla="*/ 494614 w 7752501"/>
              <a:gd name="connsiteY3-1400" fmla="*/ 1721699 h 3291854"/>
              <a:gd name="connsiteX4-1401" fmla="*/ 782583 w 7752501"/>
              <a:gd name="connsiteY4-1402" fmla="*/ 2682142 h 3291854"/>
              <a:gd name="connsiteX5-1403" fmla="*/ 1059886 w 7752501"/>
              <a:gd name="connsiteY5-1404" fmla="*/ 838711 h 3291854"/>
              <a:gd name="connsiteX6-1405" fmla="*/ 1315859 w 7752501"/>
              <a:gd name="connsiteY6-1406" fmla="*/ 1977301 h 3291854"/>
              <a:gd name="connsiteX7-1407" fmla="*/ 1550500 w 7752501"/>
              <a:gd name="connsiteY7-1408" fmla="*/ 1706208 h 3291854"/>
              <a:gd name="connsiteX8-1409" fmla="*/ 3912021 w 7752501"/>
              <a:gd name="connsiteY8-1410" fmla="*/ 1706894 h 3291854"/>
              <a:gd name="connsiteX9-1411" fmla="*/ 3972907 w 7752501"/>
              <a:gd name="connsiteY9-1412" fmla="*/ 1660458 h 3291854"/>
              <a:gd name="connsiteX10-1413" fmla="*/ 4072896 w 7752501"/>
              <a:gd name="connsiteY10-1414" fmla="*/ 1425187 h 3291854"/>
              <a:gd name="connsiteX11-1415" fmla="*/ 4420021 w 7752501"/>
              <a:gd name="connsiteY11-1416" fmla="*/ 1595134 h 3291854"/>
              <a:gd name="connsiteX12-1417" fmla="*/ 4684181 w 7752501"/>
              <a:gd name="connsiteY12-1418" fmla="*/ 14 h 3291854"/>
              <a:gd name="connsiteX13-1419" fmla="*/ 5090581 w 7752501"/>
              <a:gd name="connsiteY13-1420" fmla="*/ 3291854 h 3291854"/>
              <a:gd name="connsiteX14-1421" fmla="*/ 5334421 w 7752501"/>
              <a:gd name="connsiteY14-1422" fmla="*/ 1666254 h 3291854"/>
              <a:gd name="connsiteX15-1423" fmla="*/ 5651393 w 7752501"/>
              <a:gd name="connsiteY15-1424" fmla="*/ 1936392 h 3291854"/>
              <a:gd name="connsiteX16-1425" fmla="*/ 5947847 w 7752501"/>
              <a:gd name="connsiteY16-1426" fmla="*/ 1198894 h 3291854"/>
              <a:gd name="connsiteX17-1427" fmla="*/ 6154332 w 7752501"/>
              <a:gd name="connsiteY17-1428" fmla="*/ 1583002 h 3291854"/>
              <a:gd name="connsiteX18-1429" fmla="*/ 6289461 w 7752501"/>
              <a:gd name="connsiteY18-1430" fmla="*/ 1666254 h 3291854"/>
              <a:gd name="connsiteX19-1431" fmla="*/ 7752501 w 7752501"/>
              <a:gd name="connsiteY19-1432" fmla="*/ 1666254 h 3291854"/>
              <a:gd name="connsiteX0-1433" fmla="*/ 0 w 7752501"/>
              <a:gd name="connsiteY0-1434" fmla="*/ 1704474 h 3291854"/>
              <a:gd name="connsiteX1-1435" fmla="*/ 86657 w 7752501"/>
              <a:gd name="connsiteY1-1436" fmla="*/ 1709597 h 3291854"/>
              <a:gd name="connsiteX2-1437" fmla="*/ 227976 w 7752501"/>
              <a:gd name="connsiteY2-1438" fmla="*/ 1520316 h 3291854"/>
              <a:gd name="connsiteX3-1439" fmla="*/ 494614 w 7752501"/>
              <a:gd name="connsiteY3-1440" fmla="*/ 1721699 h 3291854"/>
              <a:gd name="connsiteX4-1441" fmla="*/ 782583 w 7752501"/>
              <a:gd name="connsiteY4-1442" fmla="*/ 2682142 h 3291854"/>
              <a:gd name="connsiteX5-1443" fmla="*/ 1059886 w 7752501"/>
              <a:gd name="connsiteY5-1444" fmla="*/ 838711 h 3291854"/>
              <a:gd name="connsiteX6-1445" fmla="*/ 1315859 w 7752501"/>
              <a:gd name="connsiteY6-1446" fmla="*/ 1977301 h 3291854"/>
              <a:gd name="connsiteX7-1447" fmla="*/ 1550500 w 7752501"/>
              <a:gd name="connsiteY7-1448" fmla="*/ 1706208 h 3291854"/>
              <a:gd name="connsiteX8-1449" fmla="*/ 3912021 w 7752501"/>
              <a:gd name="connsiteY8-1450" fmla="*/ 1706894 h 3291854"/>
              <a:gd name="connsiteX9-1451" fmla="*/ 3972907 w 7752501"/>
              <a:gd name="connsiteY9-1452" fmla="*/ 1660458 h 3291854"/>
              <a:gd name="connsiteX10-1453" fmla="*/ 4072896 w 7752501"/>
              <a:gd name="connsiteY10-1454" fmla="*/ 1425187 h 3291854"/>
              <a:gd name="connsiteX11-1455" fmla="*/ 4420021 w 7752501"/>
              <a:gd name="connsiteY11-1456" fmla="*/ 1595134 h 3291854"/>
              <a:gd name="connsiteX12-1457" fmla="*/ 4684181 w 7752501"/>
              <a:gd name="connsiteY12-1458" fmla="*/ 14 h 3291854"/>
              <a:gd name="connsiteX13-1459" fmla="*/ 5090581 w 7752501"/>
              <a:gd name="connsiteY13-1460" fmla="*/ 3291854 h 3291854"/>
              <a:gd name="connsiteX14-1461" fmla="*/ 5334421 w 7752501"/>
              <a:gd name="connsiteY14-1462" fmla="*/ 1666254 h 3291854"/>
              <a:gd name="connsiteX15-1463" fmla="*/ 5651393 w 7752501"/>
              <a:gd name="connsiteY15-1464" fmla="*/ 1936392 h 3291854"/>
              <a:gd name="connsiteX16-1465" fmla="*/ 5947847 w 7752501"/>
              <a:gd name="connsiteY16-1466" fmla="*/ 1198894 h 3291854"/>
              <a:gd name="connsiteX17-1467" fmla="*/ 6154332 w 7752501"/>
              <a:gd name="connsiteY17-1468" fmla="*/ 1583002 h 3291854"/>
              <a:gd name="connsiteX18-1469" fmla="*/ 6289461 w 7752501"/>
              <a:gd name="connsiteY18-1470" fmla="*/ 1666254 h 3291854"/>
              <a:gd name="connsiteX19-1471" fmla="*/ 7752501 w 7752501"/>
              <a:gd name="connsiteY19-1472" fmla="*/ 1666254 h 3291854"/>
              <a:gd name="connsiteX0-1473" fmla="*/ 0 w 7752501"/>
              <a:gd name="connsiteY0-1474" fmla="*/ 1704474 h 3291854"/>
              <a:gd name="connsiteX1-1475" fmla="*/ 29997 w 7752501"/>
              <a:gd name="connsiteY1-1476" fmla="*/ 1699915 h 3291854"/>
              <a:gd name="connsiteX2-1477" fmla="*/ 227976 w 7752501"/>
              <a:gd name="connsiteY2-1478" fmla="*/ 1520316 h 3291854"/>
              <a:gd name="connsiteX3-1479" fmla="*/ 494614 w 7752501"/>
              <a:gd name="connsiteY3-1480" fmla="*/ 1721699 h 3291854"/>
              <a:gd name="connsiteX4-1481" fmla="*/ 782583 w 7752501"/>
              <a:gd name="connsiteY4-1482" fmla="*/ 2682142 h 3291854"/>
              <a:gd name="connsiteX5-1483" fmla="*/ 1059886 w 7752501"/>
              <a:gd name="connsiteY5-1484" fmla="*/ 838711 h 3291854"/>
              <a:gd name="connsiteX6-1485" fmla="*/ 1315859 w 7752501"/>
              <a:gd name="connsiteY6-1486" fmla="*/ 1977301 h 3291854"/>
              <a:gd name="connsiteX7-1487" fmla="*/ 1550500 w 7752501"/>
              <a:gd name="connsiteY7-1488" fmla="*/ 1706208 h 3291854"/>
              <a:gd name="connsiteX8-1489" fmla="*/ 3912021 w 7752501"/>
              <a:gd name="connsiteY8-1490" fmla="*/ 1706894 h 3291854"/>
              <a:gd name="connsiteX9-1491" fmla="*/ 3972907 w 7752501"/>
              <a:gd name="connsiteY9-1492" fmla="*/ 1660458 h 3291854"/>
              <a:gd name="connsiteX10-1493" fmla="*/ 4072896 w 7752501"/>
              <a:gd name="connsiteY10-1494" fmla="*/ 1425187 h 3291854"/>
              <a:gd name="connsiteX11-1495" fmla="*/ 4420021 w 7752501"/>
              <a:gd name="connsiteY11-1496" fmla="*/ 1595134 h 3291854"/>
              <a:gd name="connsiteX12-1497" fmla="*/ 4684181 w 7752501"/>
              <a:gd name="connsiteY12-1498" fmla="*/ 14 h 3291854"/>
              <a:gd name="connsiteX13-1499" fmla="*/ 5090581 w 7752501"/>
              <a:gd name="connsiteY13-1500" fmla="*/ 3291854 h 3291854"/>
              <a:gd name="connsiteX14-1501" fmla="*/ 5334421 w 7752501"/>
              <a:gd name="connsiteY14-1502" fmla="*/ 1666254 h 3291854"/>
              <a:gd name="connsiteX15-1503" fmla="*/ 5651393 w 7752501"/>
              <a:gd name="connsiteY15-1504" fmla="*/ 1936392 h 3291854"/>
              <a:gd name="connsiteX16-1505" fmla="*/ 5947847 w 7752501"/>
              <a:gd name="connsiteY16-1506" fmla="*/ 1198894 h 3291854"/>
              <a:gd name="connsiteX17-1507" fmla="*/ 6154332 w 7752501"/>
              <a:gd name="connsiteY17-1508" fmla="*/ 1583002 h 3291854"/>
              <a:gd name="connsiteX18-1509" fmla="*/ 6289461 w 7752501"/>
              <a:gd name="connsiteY18-1510" fmla="*/ 1666254 h 3291854"/>
              <a:gd name="connsiteX19-1511" fmla="*/ 7752501 w 7752501"/>
              <a:gd name="connsiteY19-1512" fmla="*/ 1666254 h 3291854"/>
              <a:gd name="connsiteX0-1513" fmla="*/ 0 w 7752501"/>
              <a:gd name="connsiteY0-1514" fmla="*/ 1704474 h 3291854"/>
              <a:gd name="connsiteX1-1515" fmla="*/ 29997 w 7752501"/>
              <a:gd name="connsiteY1-1516" fmla="*/ 1707176 h 3291854"/>
              <a:gd name="connsiteX2-1517" fmla="*/ 227976 w 7752501"/>
              <a:gd name="connsiteY2-1518" fmla="*/ 1520316 h 3291854"/>
              <a:gd name="connsiteX3-1519" fmla="*/ 494614 w 7752501"/>
              <a:gd name="connsiteY3-1520" fmla="*/ 1721699 h 3291854"/>
              <a:gd name="connsiteX4-1521" fmla="*/ 782583 w 7752501"/>
              <a:gd name="connsiteY4-1522" fmla="*/ 2682142 h 3291854"/>
              <a:gd name="connsiteX5-1523" fmla="*/ 1059886 w 7752501"/>
              <a:gd name="connsiteY5-1524" fmla="*/ 838711 h 3291854"/>
              <a:gd name="connsiteX6-1525" fmla="*/ 1315859 w 7752501"/>
              <a:gd name="connsiteY6-1526" fmla="*/ 1977301 h 3291854"/>
              <a:gd name="connsiteX7-1527" fmla="*/ 1550500 w 7752501"/>
              <a:gd name="connsiteY7-1528" fmla="*/ 1706208 h 3291854"/>
              <a:gd name="connsiteX8-1529" fmla="*/ 3912021 w 7752501"/>
              <a:gd name="connsiteY8-1530" fmla="*/ 1706894 h 3291854"/>
              <a:gd name="connsiteX9-1531" fmla="*/ 3972907 w 7752501"/>
              <a:gd name="connsiteY9-1532" fmla="*/ 1660458 h 3291854"/>
              <a:gd name="connsiteX10-1533" fmla="*/ 4072896 w 7752501"/>
              <a:gd name="connsiteY10-1534" fmla="*/ 1425187 h 3291854"/>
              <a:gd name="connsiteX11-1535" fmla="*/ 4420021 w 7752501"/>
              <a:gd name="connsiteY11-1536" fmla="*/ 1595134 h 3291854"/>
              <a:gd name="connsiteX12-1537" fmla="*/ 4684181 w 7752501"/>
              <a:gd name="connsiteY12-1538" fmla="*/ 14 h 3291854"/>
              <a:gd name="connsiteX13-1539" fmla="*/ 5090581 w 7752501"/>
              <a:gd name="connsiteY13-1540" fmla="*/ 3291854 h 3291854"/>
              <a:gd name="connsiteX14-1541" fmla="*/ 5334421 w 7752501"/>
              <a:gd name="connsiteY14-1542" fmla="*/ 1666254 h 3291854"/>
              <a:gd name="connsiteX15-1543" fmla="*/ 5651393 w 7752501"/>
              <a:gd name="connsiteY15-1544" fmla="*/ 1936392 h 3291854"/>
              <a:gd name="connsiteX16-1545" fmla="*/ 5947847 w 7752501"/>
              <a:gd name="connsiteY16-1546" fmla="*/ 1198894 h 3291854"/>
              <a:gd name="connsiteX17-1547" fmla="*/ 6154332 w 7752501"/>
              <a:gd name="connsiteY17-1548" fmla="*/ 1583002 h 3291854"/>
              <a:gd name="connsiteX18-1549" fmla="*/ 6289461 w 7752501"/>
              <a:gd name="connsiteY18-1550" fmla="*/ 1666254 h 3291854"/>
              <a:gd name="connsiteX19-1551" fmla="*/ 7752501 w 7752501"/>
              <a:gd name="connsiteY19-1552" fmla="*/ 1666254 h 3291854"/>
              <a:gd name="connsiteX0-1553" fmla="*/ 0 w 8739062"/>
              <a:gd name="connsiteY0-1554" fmla="*/ 1711735 h 3291854"/>
              <a:gd name="connsiteX1-1555" fmla="*/ 1016558 w 8739062"/>
              <a:gd name="connsiteY1-1556" fmla="*/ 1707176 h 3291854"/>
              <a:gd name="connsiteX2-1557" fmla="*/ 1214537 w 8739062"/>
              <a:gd name="connsiteY2-1558" fmla="*/ 1520316 h 3291854"/>
              <a:gd name="connsiteX3-1559" fmla="*/ 1481175 w 8739062"/>
              <a:gd name="connsiteY3-1560" fmla="*/ 1721699 h 3291854"/>
              <a:gd name="connsiteX4-1561" fmla="*/ 1769144 w 8739062"/>
              <a:gd name="connsiteY4-1562" fmla="*/ 2682142 h 3291854"/>
              <a:gd name="connsiteX5-1563" fmla="*/ 2046447 w 8739062"/>
              <a:gd name="connsiteY5-1564" fmla="*/ 838711 h 3291854"/>
              <a:gd name="connsiteX6-1565" fmla="*/ 2302420 w 8739062"/>
              <a:gd name="connsiteY6-1566" fmla="*/ 1977301 h 3291854"/>
              <a:gd name="connsiteX7-1567" fmla="*/ 2537061 w 8739062"/>
              <a:gd name="connsiteY7-1568" fmla="*/ 1706208 h 3291854"/>
              <a:gd name="connsiteX8-1569" fmla="*/ 4898582 w 8739062"/>
              <a:gd name="connsiteY8-1570" fmla="*/ 1706894 h 3291854"/>
              <a:gd name="connsiteX9-1571" fmla="*/ 4959468 w 8739062"/>
              <a:gd name="connsiteY9-1572" fmla="*/ 1660458 h 3291854"/>
              <a:gd name="connsiteX10-1573" fmla="*/ 5059457 w 8739062"/>
              <a:gd name="connsiteY10-1574" fmla="*/ 1425187 h 3291854"/>
              <a:gd name="connsiteX11-1575" fmla="*/ 5406582 w 8739062"/>
              <a:gd name="connsiteY11-1576" fmla="*/ 1595134 h 3291854"/>
              <a:gd name="connsiteX12-1577" fmla="*/ 5670742 w 8739062"/>
              <a:gd name="connsiteY12-1578" fmla="*/ 14 h 3291854"/>
              <a:gd name="connsiteX13-1579" fmla="*/ 6077142 w 8739062"/>
              <a:gd name="connsiteY13-1580" fmla="*/ 3291854 h 3291854"/>
              <a:gd name="connsiteX14-1581" fmla="*/ 6320982 w 8739062"/>
              <a:gd name="connsiteY14-1582" fmla="*/ 1666254 h 3291854"/>
              <a:gd name="connsiteX15-1583" fmla="*/ 6637954 w 8739062"/>
              <a:gd name="connsiteY15-1584" fmla="*/ 1936392 h 3291854"/>
              <a:gd name="connsiteX16-1585" fmla="*/ 6934408 w 8739062"/>
              <a:gd name="connsiteY16-1586" fmla="*/ 1198894 h 3291854"/>
              <a:gd name="connsiteX17-1587" fmla="*/ 7140893 w 8739062"/>
              <a:gd name="connsiteY17-1588" fmla="*/ 1583002 h 3291854"/>
              <a:gd name="connsiteX18-1589" fmla="*/ 7276022 w 8739062"/>
              <a:gd name="connsiteY18-1590" fmla="*/ 1666254 h 3291854"/>
              <a:gd name="connsiteX19-1591" fmla="*/ 8739062 w 8739062"/>
              <a:gd name="connsiteY19-1592" fmla="*/ 1666254 h 3291854"/>
              <a:gd name="connsiteX0-1593" fmla="*/ 0 w 8739062"/>
              <a:gd name="connsiteY0-1594" fmla="*/ 1711735 h 3291854"/>
              <a:gd name="connsiteX1-1595" fmla="*/ 1016558 w 8739062"/>
              <a:gd name="connsiteY1-1596" fmla="*/ 1707176 h 3291854"/>
              <a:gd name="connsiteX2-1597" fmla="*/ 1214537 w 8739062"/>
              <a:gd name="connsiteY2-1598" fmla="*/ 1520316 h 3291854"/>
              <a:gd name="connsiteX3-1599" fmla="*/ 1481175 w 8739062"/>
              <a:gd name="connsiteY3-1600" fmla="*/ 1721699 h 3291854"/>
              <a:gd name="connsiteX4-1601" fmla="*/ 1769144 w 8739062"/>
              <a:gd name="connsiteY4-1602" fmla="*/ 2682142 h 3291854"/>
              <a:gd name="connsiteX5-1603" fmla="*/ 2046447 w 8739062"/>
              <a:gd name="connsiteY5-1604" fmla="*/ 838711 h 3291854"/>
              <a:gd name="connsiteX6-1605" fmla="*/ 2302420 w 8739062"/>
              <a:gd name="connsiteY6-1606" fmla="*/ 1977301 h 3291854"/>
              <a:gd name="connsiteX7-1607" fmla="*/ 2537061 w 8739062"/>
              <a:gd name="connsiteY7-1608" fmla="*/ 1706208 h 3291854"/>
              <a:gd name="connsiteX8-1609" fmla="*/ 4898582 w 8739062"/>
              <a:gd name="connsiteY8-1610" fmla="*/ 1706894 h 3291854"/>
              <a:gd name="connsiteX9-1611" fmla="*/ 4959468 w 8739062"/>
              <a:gd name="connsiteY9-1612" fmla="*/ 1660458 h 3291854"/>
              <a:gd name="connsiteX10-1613" fmla="*/ 5059457 w 8739062"/>
              <a:gd name="connsiteY10-1614" fmla="*/ 1425187 h 3291854"/>
              <a:gd name="connsiteX11-1615" fmla="*/ 5406582 w 8739062"/>
              <a:gd name="connsiteY11-1616" fmla="*/ 1595134 h 3291854"/>
              <a:gd name="connsiteX12-1617" fmla="*/ 5670742 w 8739062"/>
              <a:gd name="connsiteY12-1618" fmla="*/ 14 h 3291854"/>
              <a:gd name="connsiteX13-1619" fmla="*/ 6077142 w 8739062"/>
              <a:gd name="connsiteY13-1620" fmla="*/ 3291854 h 3291854"/>
              <a:gd name="connsiteX14-1621" fmla="*/ 6320982 w 8739062"/>
              <a:gd name="connsiteY14-1622" fmla="*/ 1666254 h 3291854"/>
              <a:gd name="connsiteX15-1623" fmla="*/ 6637954 w 8739062"/>
              <a:gd name="connsiteY15-1624" fmla="*/ 1936392 h 3291854"/>
              <a:gd name="connsiteX16-1625" fmla="*/ 6934408 w 8739062"/>
              <a:gd name="connsiteY16-1626" fmla="*/ 1198894 h 3291854"/>
              <a:gd name="connsiteX17-1627" fmla="*/ 7140893 w 8739062"/>
              <a:gd name="connsiteY17-1628" fmla="*/ 1583002 h 3291854"/>
              <a:gd name="connsiteX18-1629" fmla="*/ 7276022 w 8739062"/>
              <a:gd name="connsiteY18-1630" fmla="*/ 1666254 h 3291854"/>
              <a:gd name="connsiteX19-1631" fmla="*/ 8739062 w 8739062"/>
              <a:gd name="connsiteY19-1632" fmla="*/ 1666254 h 3291854"/>
              <a:gd name="connsiteX0-1633" fmla="*/ 0 w 8739062"/>
              <a:gd name="connsiteY0-1634" fmla="*/ 1711735 h 3291854"/>
              <a:gd name="connsiteX1-1635" fmla="*/ 1016558 w 8739062"/>
              <a:gd name="connsiteY1-1636" fmla="*/ 1707176 h 3291854"/>
              <a:gd name="connsiteX2-1637" fmla="*/ 1214537 w 8739062"/>
              <a:gd name="connsiteY2-1638" fmla="*/ 1520316 h 3291854"/>
              <a:gd name="connsiteX3-1639" fmla="*/ 1481175 w 8739062"/>
              <a:gd name="connsiteY3-1640" fmla="*/ 1721699 h 3291854"/>
              <a:gd name="connsiteX4-1641" fmla="*/ 1769144 w 8739062"/>
              <a:gd name="connsiteY4-1642" fmla="*/ 2682142 h 3291854"/>
              <a:gd name="connsiteX5-1643" fmla="*/ 2046447 w 8739062"/>
              <a:gd name="connsiteY5-1644" fmla="*/ 838711 h 3291854"/>
              <a:gd name="connsiteX6-1645" fmla="*/ 2302420 w 8739062"/>
              <a:gd name="connsiteY6-1646" fmla="*/ 1977301 h 3291854"/>
              <a:gd name="connsiteX7-1647" fmla="*/ 2537061 w 8739062"/>
              <a:gd name="connsiteY7-1648" fmla="*/ 1706208 h 3291854"/>
              <a:gd name="connsiteX8-1649" fmla="*/ 4898582 w 8739062"/>
              <a:gd name="connsiteY8-1650" fmla="*/ 1706894 h 3291854"/>
              <a:gd name="connsiteX9-1651" fmla="*/ 4959468 w 8739062"/>
              <a:gd name="connsiteY9-1652" fmla="*/ 1660458 h 3291854"/>
              <a:gd name="connsiteX10-1653" fmla="*/ 5059457 w 8739062"/>
              <a:gd name="connsiteY10-1654" fmla="*/ 1425187 h 3291854"/>
              <a:gd name="connsiteX11-1655" fmla="*/ 5406582 w 8739062"/>
              <a:gd name="connsiteY11-1656" fmla="*/ 1595134 h 3291854"/>
              <a:gd name="connsiteX12-1657" fmla="*/ 5670742 w 8739062"/>
              <a:gd name="connsiteY12-1658" fmla="*/ 14 h 3291854"/>
              <a:gd name="connsiteX13-1659" fmla="*/ 6077142 w 8739062"/>
              <a:gd name="connsiteY13-1660" fmla="*/ 3291854 h 3291854"/>
              <a:gd name="connsiteX14-1661" fmla="*/ 6320982 w 8739062"/>
              <a:gd name="connsiteY14-1662" fmla="*/ 1666254 h 3291854"/>
              <a:gd name="connsiteX15-1663" fmla="*/ 6637954 w 8739062"/>
              <a:gd name="connsiteY15-1664" fmla="*/ 1936392 h 3291854"/>
              <a:gd name="connsiteX16-1665" fmla="*/ 6934408 w 8739062"/>
              <a:gd name="connsiteY16-1666" fmla="*/ 1198894 h 3291854"/>
              <a:gd name="connsiteX17-1667" fmla="*/ 7140893 w 8739062"/>
              <a:gd name="connsiteY17-1668" fmla="*/ 1583002 h 3291854"/>
              <a:gd name="connsiteX18-1669" fmla="*/ 7276022 w 8739062"/>
              <a:gd name="connsiteY18-1670" fmla="*/ 1666254 h 3291854"/>
              <a:gd name="connsiteX19-1671" fmla="*/ 8739062 w 8739062"/>
              <a:gd name="connsiteY19-1672" fmla="*/ 1666254 h 3291854"/>
              <a:gd name="connsiteX0-1673" fmla="*/ 0 w 8739062"/>
              <a:gd name="connsiteY0-1674" fmla="*/ 1711735 h 3291854"/>
              <a:gd name="connsiteX1-1675" fmla="*/ 1016558 w 8739062"/>
              <a:gd name="connsiteY1-1676" fmla="*/ 1707176 h 3291854"/>
              <a:gd name="connsiteX2-1677" fmla="*/ 1214537 w 8739062"/>
              <a:gd name="connsiteY2-1678" fmla="*/ 1520316 h 3291854"/>
              <a:gd name="connsiteX3-1679" fmla="*/ 1481175 w 8739062"/>
              <a:gd name="connsiteY3-1680" fmla="*/ 1721699 h 3291854"/>
              <a:gd name="connsiteX4-1681" fmla="*/ 1769144 w 8739062"/>
              <a:gd name="connsiteY4-1682" fmla="*/ 2682142 h 3291854"/>
              <a:gd name="connsiteX5-1683" fmla="*/ 2046447 w 8739062"/>
              <a:gd name="connsiteY5-1684" fmla="*/ 838711 h 3291854"/>
              <a:gd name="connsiteX6-1685" fmla="*/ 2302420 w 8739062"/>
              <a:gd name="connsiteY6-1686" fmla="*/ 1977301 h 3291854"/>
              <a:gd name="connsiteX7-1687" fmla="*/ 2537061 w 8739062"/>
              <a:gd name="connsiteY7-1688" fmla="*/ 1706208 h 3291854"/>
              <a:gd name="connsiteX8-1689" fmla="*/ 4898582 w 8739062"/>
              <a:gd name="connsiteY8-1690" fmla="*/ 1706894 h 3291854"/>
              <a:gd name="connsiteX9-1691" fmla="*/ 4959468 w 8739062"/>
              <a:gd name="connsiteY9-1692" fmla="*/ 1660458 h 3291854"/>
              <a:gd name="connsiteX10-1693" fmla="*/ 5059457 w 8739062"/>
              <a:gd name="connsiteY10-1694" fmla="*/ 1425187 h 3291854"/>
              <a:gd name="connsiteX11-1695" fmla="*/ 5406582 w 8739062"/>
              <a:gd name="connsiteY11-1696" fmla="*/ 1595134 h 3291854"/>
              <a:gd name="connsiteX12-1697" fmla="*/ 5670742 w 8739062"/>
              <a:gd name="connsiteY12-1698" fmla="*/ 14 h 3291854"/>
              <a:gd name="connsiteX13-1699" fmla="*/ 6077142 w 8739062"/>
              <a:gd name="connsiteY13-1700" fmla="*/ 3291854 h 3291854"/>
              <a:gd name="connsiteX14-1701" fmla="*/ 6320982 w 8739062"/>
              <a:gd name="connsiteY14-1702" fmla="*/ 1666254 h 3291854"/>
              <a:gd name="connsiteX15-1703" fmla="*/ 6637954 w 8739062"/>
              <a:gd name="connsiteY15-1704" fmla="*/ 1936392 h 3291854"/>
              <a:gd name="connsiteX16-1705" fmla="*/ 6934408 w 8739062"/>
              <a:gd name="connsiteY16-1706" fmla="*/ 1198894 h 3291854"/>
              <a:gd name="connsiteX17-1707" fmla="*/ 7140893 w 8739062"/>
              <a:gd name="connsiteY17-1708" fmla="*/ 1583002 h 3291854"/>
              <a:gd name="connsiteX18-1709" fmla="*/ 7276022 w 8739062"/>
              <a:gd name="connsiteY18-1710" fmla="*/ 1666254 h 3291854"/>
              <a:gd name="connsiteX19-1711" fmla="*/ 8739062 w 8739062"/>
              <a:gd name="connsiteY19-1712" fmla="*/ 1666254 h 3291854"/>
              <a:gd name="connsiteX0-1713" fmla="*/ 0 w 8732396"/>
              <a:gd name="connsiteY0-1714" fmla="*/ 1706894 h 3291854"/>
              <a:gd name="connsiteX1-1715" fmla="*/ 1009892 w 8732396"/>
              <a:gd name="connsiteY1-1716" fmla="*/ 1707176 h 3291854"/>
              <a:gd name="connsiteX2-1717" fmla="*/ 1207871 w 8732396"/>
              <a:gd name="connsiteY2-1718" fmla="*/ 1520316 h 3291854"/>
              <a:gd name="connsiteX3-1719" fmla="*/ 1474509 w 8732396"/>
              <a:gd name="connsiteY3-1720" fmla="*/ 1721699 h 3291854"/>
              <a:gd name="connsiteX4-1721" fmla="*/ 1762478 w 8732396"/>
              <a:gd name="connsiteY4-1722" fmla="*/ 2682142 h 3291854"/>
              <a:gd name="connsiteX5-1723" fmla="*/ 2039781 w 8732396"/>
              <a:gd name="connsiteY5-1724" fmla="*/ 838711 h 3291854"/>
              <a:gd name="connsiteX6-1725" fmla="*/ 2295754 w 8732396"/>
              <a:gd name="connsiteY6-1726" fmla="*/ 1977301 h 3291854"/>
              <a:gd name="connsiteX7-1727" fmla="*/ 2530395 w 8732396"/>
              <a:gd name="connsiteY7-1728" fmla="*/ 1706208 h 3291854"/>
              <a:gd name="connsiteX8-1729" fmla="*/ 4891916 w 8732396"/>
              <a:gd name="connsiteY8-1730" fmla="*/ 1706894 h 3291854"/>
              <a:gd name="connsiteX9-1731" fmla="*/ 4952802 w 8732396"/>
              <a:gd name="connsiteY9-1732" fmla="*/ 1660458 h 3291854"/>
              <a:gd name="connsiteX10-1733" fmla="*/ 5052791 w 8732396"/>
              <a:gd name="connsiteY10-1734" fmla="*/ 1425187 h 3291854"/>
              <a:gd name="connsiteX11-1735" fmla="*/ 5399916 w 8732396"/>
              <a:gd name="connsiteY11-1736" fmla="*/ 1595134 h 3291854"/>
              <a:gd name="connsiteX12-1737" fmla="*/ 5664076 w 8732396"/>
              <a:gd name="connsiteY12-1738" fmla="*/ 14 h 3291854"/>
              <a:gd name="connsiteX13-1739" fmla="*/ 6070476 w 8732396"/>
              <a:gd name="connsiteY13-1740" fmla="*/ 3291854 h 3291854"/>
              <a:gd name="connsiteX14-1741" fmla="*/ 6314316 w 8732396"/>
              <a:gd name="connsiteY14-1742" fmla="*/ 1666254 h 3291854"/>
              <a:gd name="connsiteX15-1743" fmla="*/ 6631288 w 8732396"/>
              <a:gd name="connsiteY15-1744" fmla="*/ 1936392 h 3291854"/>
              <a:gd name="connsiteX16-1745" fmla="*/ 6927742 w 8732396"/>
              <a:gd name="connsiteY16-1746" fmla="*/ 1198894 h 3291854"/>
              <a:gd name="connsiteX17-1747" fmla="*/ 7134227 w 8732396"/>
              <a:gd name="connsiteY17-1748" fmla="*/ 1583002 h 3291854"/>
              <a:gd name="connsiteX18-1749" fmla="*/ 7269356 w 8732396"/>
              <a:gd name="connsiteY18-1750" fmla="*/ 1666254 h 3291854"/>
              <a:gd name="connsiteX19-1751" fmla="*/ 8732396 w 8732396"/>
              <a:gd name="connsiteY19-1752" fmla="*/ 1666254 h 3291854"/>
              <a:gd name="connsiteX0-1753" fmla="*/ 0 w 8732396"/>
              <a:gd name="connsiteY0-1754" fmla="*/ 1706894 h 3291854"/>
              <a:gd name="connsiteX1-1755" fmla="*/ 1009892 w 8732396"/>
              <a:gd name="connsiteY1-1756" fmla="*/ 1707176 h 3291854"/>
              <a:gd name="connsiteX2-1757" fmla="*/ 1207871 w 8732396"/>
              <a:gd name="connsiteY2-1758" fmla="*/ 1520316 h 3291854"/>
              <a:gd name="connsiteX3-1759" fmla="*/ 1474509 w 8732396"/>
              <a:gd name="connsiteY3-1760" fmla="*/ 1721699 h 3291854"/>
              <a:gd name="connsiteX4-1761" fmla="*/ 1762478 w 8732396"/>
              <a:gd name="connsiteY4-1762" fmla="*/ 2682142 h 3291854"/>
              <a:gd name="connsiteX5-1763" fmla="*/ 2039781 w 8732396"/>
              <a:gd name="connsiteY5-1764" fmla="*/ 838711 h 3291854"/>
              <a:gd name="connsiteX6-1765" fmla="*/ 2295754 w 8732396"/>
              <a:gd name="connsiteY6-1766" fmla="*/ 1977301 h 3291854"/>
              <a:gd name="connsiteX7-1767" fmla="*/ 2530395 w 8732396"/>
              <a:gd name="connsiteY7-1768" fmla="*/ 1706208 h 3291854"/>
              <a:gd name="connsiteX8-1769" fmla="*/ 4891916 w 8732396"/>
              <a:gd name="connsiteY8-1770" fmla="*/ 1706894 h 3291854"/>
              <a:gd name="connsiteX9-1771" fmla="*/ 4952802 w 8732396"/>
              <a:gd name="connsiteY9-1772" fmla="*/ 1660458 h 3291854"/>
              <a:gd name="connsiteX10-1773" fmla="*/ 5052791 w 8732396"/>
              <a:gd name="connsiteY10-1774" fmla="*/ 1425187 h 3291854"/>
              <a:gd name="connsiteX11-1775" fmla="*/ 5399916 w 8732396"/>
              <a:gd name="connsiteY11-1776" fmla="*/ 1595134 h 3291854"/>
              <a:gd name="connsiteX12-1777" fmla="*/ 5664076 w 8732396"/>
              <a:gd name="connsiteY12-1778" fmla="*/ 14 h 3291854"/>
              <a:gd name="connsiteX13-1779" fmla="*/ 6070476 w 8732396"/>
              <a:gd name="connsiteY13-1780" fmla="*/ 3291854 h 3291854"/>
              <a:gd name="connsiteX14-1781" fmla="*/ 6314316 w 8732396"/>
              <a:gd name="connsiteY14-1782" fmla="*/ 1666254 h 3291854"/>
              <a:gd name="connsiteX15-1783" fmla="*/ 6631288 w 8732396"/>
              <a:gd name="connsiteY15-1784" fmla="*/ 1936392 h 3291854"/>
              <a:gd name="connsiteX16-1785" fmla="*/ 6927742 w 8732396"/>
              <a:gd name="connsiteY16-1786" fmla="*/ 1198894 h 3291854"/>
              <a:gd name="connsiteX17-1787" fmla="*/ 7134227 w 8732396"/>
              <a:gd name="connsiteY17-1788" fmla="*/ 1583002 h 3291854"/>
              <a:gd name="connsiteX18-1789" fmla="*/ 7269356 w 8732396"/>
              <a:gd name="connsiteY18-1790" fmla="*/ 1666254 h 3291854"/>
              <a:gd name="connsiteX19-1791" fmla="*/ 8732396 w 8732396"/>
              <a:gd name="connsiteY19-1792" fmla="*/ 1666254 h 3291854"/>
              <a:gd name="connsiteX0-1793" fmla="*/ 0 w 8732396"/>
              <a:gd name="connsiteY0-1794" fmla="*/ 1706894 h 3291854"/>
              <a:gd name="connsiteX1-1795" fmla="*/ 1009892 w 8732396"/>
              <a:gd name="connsiteY1-1796" fmla="*/ 1707176 h 3291854"/>
              <a:gd name="connsiteX2-1797" fmla="*/ 1075440 w 8732396"/>
              <a:gd name="connsiteY2-1798" fmla="*/ 1655217 h 3291854"/>
              <a:gd name="connsiteX3-1799" fmla="*/ 1207871 w 8732396"/>
              <a:gd name="connsiteY3-1800" fmla="*/ 1520316 h 3291854"/>
              <a:gd name="connsiteX4-1801" fmla="*/ 1474509 w 8732396"/>
              <a:gd name="connsiteY4-1802" fmla="*/ 1721699 h 3291854"/>
              <a:gd name="connsiteX5-1803" fmla="*/ 1762478 w 8732396"/>
              <a:gd name="connsiteY5-1804" fmla="*/ 2682142 h 3291854"/>
              <a:gd name="connsiteX6-1805" fmla="*/ 2039781 w 8732396"/>
              <a:gd name="connsiteY6-1806" fmla="*/ 838711 h 3291854"/>
              <a:gd name="connsiteX7-1807" fmla="*/ 2295754 w 8732396"/>
              <a:gd name="connsiteY7-1808" fmla="*/ 1977301 h 3291854"/>
              <a:gd name="connsiteX8-1809" fmla="*/ 2530395 w 8732396"/>
              <a:gd name="connsiteY8-1810" fmla="*/ 1706208 h 3291854"/>
              <a:gd name="connsiteX9-1811" fmla="*/ 4891916 w 8732396"/>
              <a:gd name="connsiteY9-1812" fmla="*/ 1706894 h 3291854"/>
              <a:gd name="connsiteX10-1813" fmla="*/ 4952802 w 8732396"/>
              <a:gd name="connsiteY10-1814" fmla="*/ 1660458 h 3291854"/>
              <a:gd name="connsiteX11-1815" fmla="*/ 5052791 w 8732396"/>
              <a:gd name="connsiteY11-1816" fmla="*/ 1425187 h 3291854"/>
              <a:gd name="connsiteX12-1817" fmla="*/ 5399916 w 8732396"/>
              <a:gd name="connsiteY12-1818" fmla="*/ 1595134 h 3291854"/>
              <a:gd name="connsiteX13-1819" fmla="*/ 5664076 w 8732396"/>
              <a:gd name="connsiteY13-1820" fmla="*/ 14 h 3291854"/>
              <a:gd name="connsiteX14-1821" fmla="*/ 6070476 w 8732396"/>
              <a:gd name="connsiteY14-1822" fmla="*/ 3291854 h 3291854"/>
              <a:gd name="connsiteX15-1823" fmla="*/ 6314316 w 8732396"/>
              <a:gd name="connsiteY15-1824" fmla="*/ 1666254 h 3291854"/>
              <a:gd name="connsiteX16-1825" fmla="*/ 6631288 w 8732396"/>
              <a:gd name="connsiteY16-1826" fmla="*/ 1936392 h 3291854"/>
              <a:gd name="connsiteX17-1827" fmla="*/ 6927742 w 8732396"/>
              <a:gd name="connsiteY17-1828" fmla="*/ 1198894 h 3291854"/>
              <a:gd name="connsiteX18-1829" fmla="*/ 7134227 w 8732396"/>
              <a:gd name="connsiteY18-1830" fmla="*/ 1583002 h 3291854"/>
              <a:gd name="connsiteX19-1831" fmla="*/ 7269356 w 8732396"/>
              <a:gd name="connsiteY19-1832" fmla="*/ 1666254 h 3291854"/>
              <a:gd name="connsiteX20" fmla="*/ 8732396 w 8732396"/>
              <a:gd name="connsiteY20" fmla="*/ 1666254 h 3291854"/>
              <a:gd name="connsiteX0-1833" fmla="*/ 0 w 8732396"/>
              <a:gd name="connsiteY0-1834" fmla="*/ 1706894 h 3291854"/>
              <a:gd name="connsiteX1-1835" fmla="*/ 1009892 w 8732396"/>
              <a:gd name="connsiteY1-1836" fmla="*/ 1707176 h 3291854"/>
              <a:gd name="connsiteX2-1837" fmla="*/ 1075440 w 8732396"/>
              <a:gd name="connsiteY2-1838" fmla="*/ 1655217 h 3291854"/>
              <a:gd name="connsiteX3-1839" fmla="*/ 1207871 w 8732396"/>
              <a:gd name="connsiteY3-1840" fmla="*/ 1520316 h 3291854"/>
              <a:gd name="connsiteX4-1841" fmla="*/ 1474509 w 8732396"/>
              <a:gd name="connsiteY4-1842" fmla="*/ 1721699 h 3291854"/>
              <a:gd name="connsiteX5-1843" fmla="*/ 1762478 w 8732396"/>
              <a:gd name="connsiteY5-1844" fmla="*/ 2682142 h 3291854"/>
              <a:gd name="connsiteX6-1845" fmla="*/ 2039781 w 8732396"/>
              <a:gd name="connsiteY6-1846" fmla="*/ 838711 h 3291854"/>
              <a:gd name="connsiteX7-1847" fmla="*/ 2295754 w 8732396"/>
              <a:gd name="connsiteY7-1848" fmla="*/ 1977301 h 3291854"/>
              <a:gd name="connsiteX8-1849" fmla="*/ 2530395 w 8732396"/>
              <a:gd name="connsiteY8-1850" fmla="*/ 1706208 h 3291854"/>
              <a:gd name="connsiteX9-1851" fmla="*/ 4891916 w 8732396"/>
              <a:gd name="connsiteY9-1852" fmla="*/ 1706894 h 3291854"/>
              <a:gd name="connsiteX10-1853" fmla="*/ 4952802 w 8732396"/>
              <a:gd name="connsiteY10-1854" fmla="*/ 1660458 h 3291854"/>
              <a:gd name="connsiteX11-1855" fmla="*/ 5052791 w 8732396"/>
              <a:gd name="connsiteY11-1856" fmla="*/ 1425187 h 3291854"/>
              <a:gd name="connsiteX12-1857" fmla="*/ 5399916 w 8732396"/>
              <a:gd name="connsiteY12-1858" fmla="*/ 1595134 h 3291854"/>
              <a:gd name="connsiteX13-1859" fmla="*/ 5664076 w 8732396"/>
              <a:gd name="connsiteY13-1860" fmla="*/ 14 h 3291854"/>
              <a:gd name="connsiteX14-1861" fmla="*/ 6070476 w 8732396"/>
              <a:gd name="connsiteY14-1862" fmla="*/ 3291854 h 3291854"/>
              <a:gd name="connsiteX15-1863" fmla="*/ 6314316 w 8732396"/>
              <a:gd name="connsiteY15-1864" fmla="*/ 1666254 h 3291854"/>
              <a:gd name="connsiteX16-1865" fmla="*/ 6631288 w 8732396"/>
              <a:gd name="connsiteY16-1866" fmla="*/ 1936392 h 3291854"/>
              <a:gd name="connsiteX17-1867" fmla="*/ 6927742 w 8732396"/>
              <a:gd name="connsiteY17-1868" fmla="*/ 1198894 h 3291854"/>
              <a:gd name="connsiteX18-1869" fmla="*/ 7134227 w 8732396"/>
              <a:gd name="connsiteY18-1870" fmla="*/ 1583002 h 3291854"/>
              <a:gd name="connsiteX19-1871" fmla="*/ 7269356 w 8732396"/>
              <a:gd name="connsiteY19-1872" fmla="*/ 1666254 h 3291854"/>
              <a:gd name="connsiteX20-1873" fmla="*/ 8732396 w 8732396"/>
              <a:gd name="connsiteY20-1874" fmla="*/ 1666254 h 3291854"/>
              <a:gd name="connsiteX0-1875" fmla="*/ 0 w 8732396"/>
              <a:gd name="connsiteY0-1876" fmla="*/ 1706894 h 3291854"/>
              <a:gd name="connsiteX1-1877" fmla="*/ 1009892 w 8732396"/>
              <a:gd name="connsiteY1-1878" fmla="*/ 1707176 h 3291854"/>
              <a:gd name="connsiteX2-1879" fmla="*/ 1075440 w 8732396"/>
              <a:gd name="connsiteY2-1880" fmla="*/ 1655217 h 3291854"/>
              <a:gd name="connsiteX3-1881" fmla="*/ 1207871 w 8732396"/>
              <a:gd name="connsiteY3-1882" fmla="*/ 1520316 h 3291854"/>
              <a:gd name="connsiteX4-1883" fmla="*/ 1474509 w 8732396"/>
              <a:gd name="connsiteY4-1884" fmla="*/ 1721699 h 3291854"/>
              <a:gd name="connsiteX5-1885" fmla="*/ 1762478 w 8732396"/>
              <a:gd name="connsiteY5-1886" fmla="*/ 2682142 h 3291854"/>
              <a:gd name="connsiteX6-1887" fmla="*/ 2039781 w 8732396"/>
              <a:gd name="connsiteY6-1888" fmla="*/ 838711 h 3291854"/>
              <a:gd name="connsiteX7-1889" fmla="*/ 2295754 w 8732396"/>
              <a:gd name="connsiteY7-1890" fmla="*/ 1977301 h 3291854"/>
              <a:gd name="connsiteX8-1891" fmla="*/ 2530395 w 8732396"/>
              <a:gd name="connsiteY8-1892" fmla="*/ 1706208 h 3291854"/>
              <a:gd name="connsiteX9-1893" fmla="*/ 4891916 w 8732396"/>
              <a:gd name="connsiteY9-1894" fmla="*/ 1706894 h 3291854"/>
              <a:gd name="connsiteX10-1895" fmla="*/ 4952802 w 8732396"/>
              <a:gd name="connsiteY10-1896" fmla="*/ 1660458 h 3291854"/>
              <a:gd name="connsiteX11-1897" fmla="*/ 5052791 w 8732396"/>
              <a:gd name="connsiteY11-1898" fmla="*/ 1425187 h 3291854"/>
              <a:gd name="connsiteX12-1899" fmla="*/ 5399916 w 8732396"/>
              <a:gd name="connsiteY12-1900" fmla="*/ 1595134 h 3291854"/>
              <a:gd name="connsiteX13-1901" fmla="*/ 5664076 w 8732396"/>
              <a:gd name="connsiteY13-1902" fmla="*/ 14 h 3291854"/>
              <a:gd name="connsiteX14-1903" fmla="*/ 6070476 w 8732396"/>
              <a:gd name="connsiteY14-1904" fmla="*/ 3291854 h 3291854"/>
              <a:gd name="connsiteX15-1905" fmla="*/ 6314316 w 8732396"/>
              <a:gd name="connsiteY15-1906" fmla="*/ 1666254 h 3291854"/>
              <a:gd name="connsiteX16-1907" fmla="*/ 6631288 w 8732396"/>
              <a:gd name="connsiteY16-1908" fmla="*/ 1936392 h 3291854"/>
              <a:gd name="connsiteX17-1909" fmla="*/ 6927742 w 8732396"/>
              <a:gd name="connsiteY17-1910" fmla="*/ 1198894 h 3291854"/>
              <a:gd name="connsiteX18-1911" fmla="*/ 7134227 w 8732396"/>
              <a:gd name="connsiteY18-1912" fmla="*/ 1583002 h 3291854"/>
              <a:gd name="connsiteX19-1913" fmla="*/ 7269356 w 8732396"/>
              <a:gd name="connsiteY19-1914" fmla="*/ 1666254 h 3291854"/>
              <a:gd name="connsiteX20-1915" fmla="*/ 8732396 w 8732396"/>
              <a:gd name="connsiteY20-1916" fmla="*/ 1666254 h 3291854"/>
              <a:gd name="connsiteX0-1917" fmla="*/ 0 w 8732396"/>
              <a:gd name="connsiteY0-1918" fmla="*/ 1706894 h 3291854"/>
              <a:gd name="connsiteX1-1919" fmla="*/ 1009892 w 8732396"/>
              <a:gd name="connsiteY1-1920" fmla="*/ 1707176 h 3291854"/>
              <a:gd name="connsiteX2-1921" fmla="*/ 1075440 w 8732396"/>
              <a:gd name="connsiteY2-1922" fmla="*/ 1655217 h 3291854"/>
              <a:gd name="connsiteX3-1923" fmla="*/ 1207871 w 8732396"/>
              <a:gd name="connsiteY3-1924" fmla="*/ 1520316 h 3291854"/>
              <a:gd name="connsiteX4-1925" fmla="*/ 1474509 w 8732396"/>
              <a:gd name="connsiteY4-1926" fmla="*/ 1721699 h 3291854"/>
              <a:gd name="connsiteX5-1927" fmla="*/ 1762478 w 8732396"/>
              <a:gd name="connsiteY5-1928" fmla="*/ 2682142 h 3291854"/>
              <a:gd name="connsiteX6-1929" fmla="*/ 2039781 w 8732396"/>
              <a:gd name="connsiteY6-1930" fmla="*/ 838711 h 3291854"/>
              <a:gd name="connsiteX7-1931" fmla="*/ 2295754 w 8732396"/>
              <a:gd name="connsiteY7-1932" fmla="*/ 1977301 h 3291854"/>
              <a:gd name="connsiteX8-1933" fmla="*/ 2530395 w 8732396"/>
              <a:gd name="connsiteY8-1934" fmla="*/ 1706208 h 3291854"/>
              <a:gd name="connsiteX9-1935" fmla="*/ 4891916 w 8732396"/>
              <a:gd name="connsiteY9-1936" fmla="*/ 1706894 h 3291854"/>
              <a:gd name="connsiteX10-1937" fmla="*/ 4952802 w 8732396"/>
              <a:gd name="connsiteY10-1938" fmla="*/ 1660458 h 3291854"/>
              <a:gd name="connsiteX11-1939" fmla="*/ 5052791 w 8732396"/>
              <a:gd name="connsiteY11-1940" fmla="*/ 1425187 h 3291854"/>
              <a:gd name="connsiteX12-1941" fmla="*/ 5399916 w 8732396"/>
              <a:gd name="connsiteY12-1942" fmla="*/ 1595134 h 3291854"/>
              <a:gd name="connsiteX13-1943" fmla="*/ 5664076 w 8732396"/>
              <a:gd name="connsiteY13-1944" fmla="*/ 14 h 3291854"/>
              <a:gd name="connsiteX14-1945" fmla="*/ 6070476 w 8732396"/>
              <a:gd name="connsiteY14-1946" fmla="*/ 3291854 h 3291854"/>
              <a:gd name="connsiteX15-1947" fmla="*/ 6314316 w 8732396"/>
              <a:gd name="connsiteY15-1948" fmla="*/ 1666254 h 3291854"/>
              <a:gd name="connsiteX16-1949" fmla="*/ 6631288 w 8732396"/>
              <a:gd name="connsiteY16-1950" fmla="*/ 1936392 h 3291854"/>
              <a:gd name="connsiteX17-1951" fmla="*/ 6927742 w 8732396"/>
              <a:gd name="connsiteY17-1952" fmla="*/ 1198894 h 3291854"/>
              <a:gd name="connsiteX18-1953" fmla="*/ 7134227 w 8732396"/>
              <a:gd name="connsiteY18-1954" fmla="*/ 1583002 h 3291854"/>
              <a:gd name="connsiteX19-1955" fmla="*/ 7269356 w 8732396"/>
              <a:gd name="connsiteY19-1956" fmla="*/ 1666254 h 3291854"/>
              <a:gd name="connsiteX20-1957" fmla="*/ 8732396 w 8732396"/>
              <a:gd name="connsiteY20-1958" fmla="*/ 1666254 h 3291854"/>
              <a:gd name="connsiteX0-1959" fmla="*/ 0 w 8732396"/>
              <a:gd name="connsiteY0-1960" fmla="*/ 1706894 h 3291854"/>
              <a:gd name="connsiteX1-1961" fmla="*/ 1009892 w 8732396"/>
              <a:gd name="connsiteY1-1962" fmla="*/ 1707176 h 3291854"/>
              <a:gd name="connsiteX2-1963" fmla="*/ 1075440 w 8732396"/>
              <a:gd name="connsiteY2-1964" fmla="*/ 1655217 h 3291854"/>
              <a:gd name="connsiteX3-1965" fmla="*/ 1207871 w 8732396"/>
              <a:gd name="connsiteY3-1966" fmla="*/ 1520316 h 3291854"/>
              <a:gd name="connsiteX4-1967" fmla="*/ 1474509 w 8732396"/>
              <a:gd name="connsiteY4-1968" fmla="*/ 1721699 h 3291854"/>
              <a:gd name="connsiteX5-1969" fmla="*/ 1762478 w 8732396"/>
              <a:gd name="connsiteY5-1970" fmla="*/ 2682142 h 3291854"/>
              <a:gd name="connsiteX6-1971" fmla="*/ 2039781 w 8732396"/>
              <a:gd name="connsiteY6-1972" fmla="*/ 838711 h 3291854"/>
              <a:gd name="connsiteX7-1973" fmla="*/ 2295754 w 8732396"/>
              <a:gd name="connsiteY7-1974" fmla="*/ 1977301 h 3291854"/>
              <a:gd name="connsiteX8-1975" fmla="*/ 2530395 w 8732396"/>
              <a:gd name="connsiteY8-1976" fmla="*/ 1706208 h 3291854"/>
              <a:gd name="connsiteX9-1977" fmla="*/ 4891916 w 8732396"/>
              <a:gd name="connsiteY9-1978" fmla="*/ 1706894 h 3291854"/>
              <a:gd name="connsiteX10-1979" fmla="*/ 4952802 w 8732396"/>
              <a:gd name="connsiteY10-1980" fmla="*/ 1660458 h 3291854"/>
              <a:gd name="connsiteX11-1981" fmla="*/ 5052791 w 8732396"/>
              <a:gd name="connsiteY11-1982" fmla="*/ 1425187 h 3291854"/>
              <a:gd name="connsiteX12-1983" fmla="*/ 5399916 w 8732396"/>
              <a:gd name="connsiteY12-1984" fmla="*/ 1595134 h 3291854"/>
              <a:gd name="connsiteX13-1985" fmla="*/ 5664076 w 8732396"/>
              <a:gd name="connsiteY13-1986" fmla="*/ 14 h 3291854"/>
              <a:gd name="connsiteX14-1987" fmla="*/ 6070476 w 8732396"/>
              <a:gd name="connsiteY14-1988" fmla="*/ 3291854 h 3291854"/>
              <a:gd name="connsiteX15-1989" fmla="*/ 6314316 w 8732396"/>
              <a:gd name="connsiteY15-1990" fmla="*/ 1666254 h 3291854"/>
              <a:gd name="connsiteX16-1991" fmla="*/ 6631288 w 8732396"/>
              <a:gd name="connsiteY16-1992" fmla="*/ 1936392 h 3291854"/>
              <a:gd name="connsiteX17-1993" fmla="*/ 6927742 w 8732396"/>
              <a:gd name="connsiteY17-1994" fmla="*/ 1198894 h 3291854"/>
              <a:gd name="connsiteX18-1995" fmla="*/ 7134227 w 8732396"/>
              <a:gd name="connsiteY18-1996" fmla="*/ 1583002 h 3291854"/>
              <a:gd name="connsiteX19-1997" fmla="*/ 7269356 w 8732396"/>
              <a:gd name="connsiteY19-1998" fmla="*/ 1666254 h 3291854"/>
              <a:gd name="connsiteX20-1999" fmla="*/ 8732396 w 8732396"/>
              <a:gd name="connsiteY20-2000" fmla="*/ 1666254 h 3291854"/>
              <a:gd name="connsiteX0-2001" fmla="*/ 0 w 8732396"/>
              <a:gd name="connsiteY0-2002" fmla="*/ 1706894 h 3291854"/>
              <a:gd name="connsiteX1-2003" fmla="*/ 1009892 w 8732396"/>
              <a:gd name="connsiteY1-2004" fmla="*/ 1707176 h 3291854"/>
              <a:gd name="connsiteX2-2005" fmla="*/ 1075440 w 8732396"/>
              <a:gd name="connsiteY2-2006" fmla="*/ 1655217 h 3291854"/>
              <a:gd name="connsiteX3-2007" fmla="*/ 1207871 w 8732396"/>
              <a:gd name="connsiteY3-2008" fmla="*/ 1520316 h 3291854"/>
              <a:gd name="connsiteX4-2009" fmla="*/ 1474509 w 8732396"/>
              <a:gd name="connsiteY4-2010" fmla="*/ 1721699 h 3291854"/>
              <a:gd name="connsiteX5-2011" fmla="*/ 1762478 w 8732396"/>
              <a:gd name="connsiteY5-2012" fmla="*/ 2682142 h 3291854"/>
              <a:gd name="connsiteX6-2013" fmla="*/ 2039781 w 8732396"/>
              <a:gd name="connsiteY6-2014" fmla="*/ 838711 h 3291854"/>
              <a:gd name="connsiteX7-2015" fmla="*/ 2295754 w 8732396"/>
              <a:gd name="connsiteY7-2016" fmla="*/ 1977301 h 3291854"/>
              <a:gd name="connsiteX8-2017" fmla="*/ 2530395 w 8732396"/>
              <a:gd name="connsiteY8-2018" fmla="*/ 1706208 h 3291854"/>
              <a:gd name="connsiteX9-2019" fmla="*/ 4891916 w 8732396"/>
              <a:gd name="connsiteY9-2020" fmla="*/ 1706894 h 3291854"/>
              <a:gd name="connsiteX10-2021" fmla="*/ 4952802 w 8732396"/>
              <a:gd name="connsiteY10-2022" fmla="*/ 1660458 h 3291854"/>
              <a:gd name="connsiteX11-2023" fmla="*/ 5052791 w 8732396"/>
              <a:gd name="connsiteY11-2024" fmla="*/ 1425187 h 3291854"/>
              <a:gd name="connsiteX12-2025" fmla="*/ 5399916 w 8732396"/>
              <a:gd name="connsiteY12-2026" fmla="*/ 1595134 h 3291854"/>
              <a:gd name="connsiteX13-2027" fmla="*/ 5664076 w 8732396"/>
              <a:gd name="connsiteY13-2028" fmla="*/ 14 h 3291854"/>
              <a:gd name="connsiteX14-2029" fmla="*/ 6070476 w 8732396"/>
              <a:gd name="connsiteY14-2030" fmla="*/ 3291854 h 3291854"/>
              <a:gd name="connsiteX15-2031" fmla="*/ 6314316 w 8732396"/>
              <a:gd name="connsiteY15-2032" fmla="*/ 1666254 h 3291854"/>
              <a:gd name="connsiteX16-2033" fmla="*/ 6631288 w 8732396"/>
              <a:gd name="connsiteY16-2034" fmla="*/ 1936392 h 3291854"/>
              <a:gd name="connsiteX17-2035" fmla="*/ 6927742 w 8732396"/>
              <a:gd name="connsiteY17-2036" fmla="*/ 1198894 h 3291854"/>
              <a:gd name="connsiteX18-2037" fmla="*/ 7134227 w 8732396"/>
              <a:gd name="connsiteY18-2038" fmla="*/ 1583002 h 3291854"/>
              <a:gd name="connsiteX19-2039" fmla="*/ 7269356 w 8732396"/>
              <a:gd name="connsiteY19-2040" fmla="*/ 1666254 h 3291854"/>
              <a:gd name="connsiteX20-2041" fmla="*/ 8732396 w 8732396"/>
              <a:gd name="connsiteY20-2042" fmla="*/ 1666254 h 3291854"/>
              <a:gd name="connsiteX0-2043" fmla="*/ 0 w 8732396"/>
              <a:gd name="connsiteY0-2044" fmla="*/ 1706894 h 3291854"/>
              <a:gd name="connsiteX1-2045" fmla="*/ 1009892 w 8732396"/>
              <a:gd name="connsiteY1-2046" fmla="*/ 1707176 h 3291854"/>
              <a:gd name="connsiteX2-2047" fmla="*/ 1075440 w 8732396"/>
              <a:gd name="connsiteY2-2048" fmla="*/ 1655217 h 3291854"/>
              <a:gd name="connsiteX3-2049" fmla="*/ 1207871 w 8732396"/>
              <a:gd name="connsiteY3-2050" fmla="*/ 1520316 h 3291854"/>
              <a:gd name="connsiteX4-2051" fmla="*/ 1474509 w 8732396"/>
              <a:gd name="connsiteY4-2052" fmla="*/ 1721699 h 3291854"/>
              <a:gd name="connsiteX5-2053" fmla="*/ 1762478 w 8732396"/>
              <a:gd name="connsiteY5-2054" fmla="*/ 2682142 h 3291854"/>
              <a:gd name="connsiteX6-2055" fmla="*/ 2039781 w 8732396"/>
              <a:gd name="connsiteY6-2056" fmla="*/ 838711 h 3291854"/>
              <a:gd name="connsiteX7-2057" fmla="*/ 2295754 w 8732396"/>
              <a:gd name="connsiteY7-2058" fmla="*/ 1977301 h 3291854"/>
              <a:gd name="connsiteX8-2059" fmla="*/ 2530395 w 8732396"/>
              <a:gd name="connsiteY8-2060" fmla="*/ 1706208 h 3291854"/>
              <a:gd name="connsiteX9-2061" fmla="*/ 4891916 w 8732396"/>
              <a:gd name="connsiteY9-2062" fmla="*/ 1706894 h 3291854"/>
              <a:gd name="connsiteX10-2063" fmla="*/ 4952802 w 8732396"/>
              <a:gd name="connsiteY10-2064" fmla="*/ 1660458 h 3291854"/>
              <a:gd name="connsiteX11-2065" fmla="*/ 5052791 w 8732396"/>
              <a:gd name="connsiteY11-2066" fmla="*/ 1425187 h 3291854"/>
              <a:gd name="connsiteX12-2067" fmla="*/ 5399916 w 8732396"/>
              <a:gd name="connsiteY12-2068" fmla="*/ 1595134 h 3291854"/>
              <a:gd name="connsiteX13-2069" fmla="*/ 5664076 w 8732396"/>
              <a:gd name="connsiteY13-2070" fmla="*/ 14 h 3291854"/>
              <a:gd name="connsiteX14-2071" fmla="*/ 6070476 w 8732396"/>
              <a:gd name="connsiteY14-2072" fmla="*/ 3291854 h 3291854"/>
              <a:gd name="connsiteX15-2073" fmla="*/ 6314316 w 8732396"/>
              <a:gd name="connsiteY15-2074" fmla="*/ 1666254 h 3291854"/>
              <a:gd name="connsiteX16-2075" fmla="*/ 6631288 w 8732396"/>
              <a:gd name="connsiteY16-2076" fmla="*/ 1936392 h 3291854"/>
              <a:gd name="connsiteX17-2077" fmla="*/ 6927742 w 8732396"/>
              <a:gd name="connsiteY17-2078" fmla="*/ 1198894 h 3291854"/>
              <a:gd name="connsiteX18-2079" fmla="*/ 7134227 w 8732396"/>
              <a:gd name="connsiteY18-2080" fmla="*/ 1583002 h 3291854"/>
              <a:gd name="connsiteX19-2081" fmla="*/ 7269356 w 8732396"/>
              <a:gd name="connsiteY19-2082" fmla="*/ 1666254 h 3291854"/>
              <a:gd name="connsiteX20-2083" fmla="*/ 8732396 w 8732396"/>
              <a:gd name="connsiteY20-2084" fmla="*/ 1666254 h 3291854"/>
              <a:gd name="connsiteX0-2085" fmla="*/ 0 w 8732396"/>
              <a:gd name="connsiteY0-2086" fmla="*/ 1706894 h 3291854"/>
              <a:gd name="connsiteX1-2087" fmla="*/ 1009892 w 8732396"/>
              <a:gd name="connsiteY1-2088" fmla="*/ 1707176 h 3291854"/>
              <a:gd name="connsiteX2-2089" fmla="*/ 1075440 w 8732396"/>
              <a:gd name="connsiteY2-2090" fmla="*/ 1655217 h 3291854"/>
              <a:gd name="connsiteX3-2091" fmla="*/ 1207871 w 8732396"/>
              <a:gd name="connsiteY3-2092" fmla="*/ 1520316 h 3291854"/>
              <a:gd name="connsiteX4-2093" fmla="*/ 1474509 w 8732396"/>
              <a:gd name="connsiteY4-2094" fmla="*/ 1721699 h 3291854"/>
              <a:gd name="connsiteX5-2095" fmla="*/ 1762478 w 8732396"/>
              <a:gd name="connsiteY5-2096" fmla="*/ 2682142 h 3291854"/>
              <a:gd name="connsiteX6-2097" fmla="*/ 2039781 w 8732396"/>
              <a:gd name="connsiteY6-2098" fmla="*/ 838711 h 3291854"/>
              <a:gd name="connsiteX7-2099" fmla="*/ 2295754 w 8732396"/>
              <a:gd name="connsiteY7-2100" fmla="*/ 1977301 h 3291854"/>
              <a:gd name="connsiteX8-2101" fmla="*/ 2530395 w 8732396"/>
              <a:gd name="connsiteY8-2102" fmla="*/ 1706208 h 3291854"/>
              <a:gd name="connsiteX9-2103" fmla="*/ 4891916 w 8732396"/>
              <a:gd name="connsiteY9-2104" fmla="*/ 1706894 h 3291854"/>
              <a:gd name="connsiteX10-2105" fmla="*/ 4952802 w 8732396"/>
              <a:gd name="connsiteY10-2106" fmla="*/ 1660458 h 3291854"/>
              <a:gd name="connsiteX11-2107" fmla="*/ 5052791 w 8732396"/>
              <a:gd name="connsiteY11-2108" fmla="*/ 1425187 h 3291854"/>
              <a:gd name="connsiteX12-2109" fmla="*/ 5399916 w 8732396"/>
              <a:gd name="connsiteY12-2110" fmla="*/ 1595134 h 3291854"/>
              <a:gd name="connsiteX13-2111" fmla="*/ 5664076 w 8732396"/>
              <a:gd name="connsiteY13-2112" fmla="*/ 14 h 3291854"/>
              <a:gd name="connsiteX14-2113" fmla="*/ 6070476 w 8732396"/>
              <a:gd name="connsiteY14-2114" fmla="*/ 3291854 h 3291854"/>
              <a:gd name="connsiteX15-2115" fmla="*/ 6314316 w 8732396"/>
              <a:gd name="connsiteY15-2116" fmla="*/ 1666254 h 3291854"/>
              <a:gd name="connsiteX16-2117" fmla="*/ 6631288 w 8732396"/>
              <a:gd name="connsiteY16-2118" fmla="*/ 1936392 h 3291854"/>
              <a:gd name="connsiteX17-2119" fmla="*/ 6927742 w 8732396"/>
              <a:gd name="connsiteY17-2120" fmla="*/ 1198894 h 3291854"/>
              <a:gd name="connsiteX18-2121" fmla="*/ 7134227 w 8732396"/>
              <a:gd name="connsiteY18-2122" fmla="*/ 1583002 h 3291854"/>
              <a:gd name="connsiteX19-2123" fmla="*/ 7269356 w 8732396"/>
              <a:gd name="connsiteY19-2124" fmla="*/ 1666254 h 3291854"/>
              <a:gd name="connsiteX20-2125" fmla="*/ 8732396 w 8732396"/>
              <a:gd name="connsiteY20-2126" fmla="*/ 1666254 h 3291854"/>
              <a:gd name="connsiteX0-2127" fmla="*/ 0 w 8732396"/>
              <a:gd name="connsiteY0-2128" fmla="*/ 1706894 h 3291854"/>
              <a:gd name="connsiteX1-2129" fmla="*/ 1009892 w 8732396"/>
              <a:gd name="connsiteY1-2130" fmla="*/ 1707176 h 3291854"/>
              <a:gd name="connsiteX2-2131" fmla="*/ 1075440 w 8732396"/>
              <a:gd name="connsiteY2-2132" fmla="*/ 1655217 h 3291854"/>
              <a:gd name="connsiteX3-2133" fmla="*/ 1207871 w 8732396"/>
              <a:gd name="connsiteY3-2134" fmla="*/ 1520316 h 3291854"/>
              <a:gd name="connsiteX4-2135" fmla="*/ 1474509 w 8732396"/>
              <a:gd name="connsiteY4-2136" fmla="*/ 1721699 h 3291854"/>
              <a:gd name="connsiteX5-2137" fmla="*/ 1762478 w 8732396"/>
              <a:gd name="connsiteY5-2138" fmla="*/ 2682142 h 3291854"/>
              <a:gd name="connsiteX6-2139" fmla="*/ 2039781 w 8732396"/>
              <a:gd name="connsiteY6-2140" fmla="*/ 838711 h 3291854"/>
              <a:gd name="connsiteX7-2141" fmla="*/ 2295754 w 8732396"/>
              <a:gd name="connsiteY7-2142" fmla="*/ 1977301 h 3291854"/>
              <a:gd name="connsiteX8-2143" fmla="*/ 2530395 w 8732396"/>
              <a:gd name="connsiteY8-2144" fmla="*/ 1706208 h 3291854"/>
              <a:gd name="connsiteX9-2145" fmla="*/ 4891916 w 8732396"/>
              <a:gd name="connsiteY9-2146" fmla="*/ 1706894 h 3291854"/>
              <a:gd name="connsiteX10-2147" fmla="*/ 4952802 w 8732396"/>
              <a:gd name="connsiteY10-2148" fmla="*/ 1660458 h 3291854"/>
              <a:gd name="connsiteX11-2149" fmla="*/ 5052791 w 8732396"/>
              <a:gd name="connsiteY11-2150" fmla="*/ 1425187 h 3291854"/>
              <a:gd name="connsiteX12-2151" fmla="*/ 5399916 w 8732396"/>
              <a:gd name="connsiteY12-2152" fmla="*/ 1595134 h 3291854"/>
              <a:gd name="connsiteX13-2153" fmla="*/ 5664076 w 8732396"/>
              <a:gd name="connsiteY13-2154" fmla="*/ 14 h 3291854"/>
              <a:gd name="connsiteX14-2155" fmla="*/ 6070476 w 8732396"/>
              <a:gd name="connsiteY14-2156" fmla="*/ 3291854 h 3291854"/>
              <a:gd name="connsiteX15-2157" fmla="*/ 6314316 w 8732396"/>
              <a:gd name="connsiteY15-2158" fmla="*/ 1666254 h 3291854"/>
              <a:gd name="connsiteX16-2159" fmla="*/ 6631288 w 8732396"/>
              <a:gd name="connsiteY16-2160" fmla="*/ 1936392 h 3291854"/>
              <a:gd name="connsiteX17-2161" fmla="*/ 6927742 w 8732396"/>
              <a:gd name="connsiteY17-2162" fmla="*/ 1198894 h 3291854"/>
              <a:gd name="connsiteX18-2163" fmla="*/ 7134227 w 8732396"/>
              <a:gd name="connsiteY18-2164" fmla="*/ 1583002 h 3291854"/>
              <a:gd name="connsiteX19-2165" fmla="*/ 7269356 w 8732396"/>
              <a:gd name="connsiteY19-2166" fmla="*/ 1666254 h 3291854"/>
              <a:gd name="connsiteX20-2167" fmla="*/ 8732396 w 8732396"/>
              <a:gd name="connsiteY20-2168" fmla="*/ 1666254 h 3291854"/>
              <a:gd name="connsiteX0-2169" fmla="*/ 0 w 8732396"/>
              <a:gd name="connsiteY0-2170" fmla="*/ 1706894 h 3291854"/>
              <a:gd name="connsiteX1-2171" fmla="*/ 1009892 w 8732396"/>
              <a:gd name="connsiteY1-2172" fmla="*/ 1707176 h 3291854"/>
              <a:gd name="connsiteX2-2173" fmla="*/ 1075440 w 8732396"/>
              <a:gd name="connsiteY2-2174" fmla="*/ 1655217 h 3291854"/>
              <a:gd name="connsiteX3-2175" fmla="*/ 1207871 w 8732396"/>
              <a:gd name="connsiteY3-2176" fmla="*/ 1520316 h 3291854"/>
              <a:gd name="connsiteX4-2177" fmla="*/ 1474509 w 8732396"/>
              <a:gd name="connsiteY4-2178" fmla="*/ 1721699 h 3291854"/>
              <a:gd name="connsiteX5-2179" fmla="*/ 1762478 w 8732396"/>
              <a:gd name="connsiteY5-2180" fmla="*/ 2682142 h 3291854"/>
              <a:gd name="connsiteX6-2181" fmla="*/ 2039781 w 8732396"/>
              <a:gd name="connsiteY6-2182" fmla="*/ 838711 h 3291854"/>
              <a:gd name="connsiteX7-2183" fmla="*/ 2295754 w 8732396"/>
              <a:gd name="connsiteY7-2184" fmla="*/ 1977301 h 3291854"/>
              <a:gd name="connsiteX8-2185" fmla="*/ 2530395 w 8732396"/>
              <a:gd name="connsiteY8-2186" fmla="*/ 1706208 h 3291854"/>
              <a:gd name="connsiteX9-2187" fmla="*/ 4891916 w 8732396"/>
              <a:gd name="connsiteY9-2188" fmla="*/ 1706894 h 3291854"/>
              <a:gd name="connsiteX10-2189" fmla="*/ 4952802 w 8732396"/>
              <a:gd name="connsiteY10-2190" fmla="*/ 1660458 h 3291854"/>
              <a:gd name="connsiteX11-2191" fmla="*/ 5052791 w 8732396"/>
              <a:gd name="connsiteY11-2192" fmla="*/ 1425187 h 3291854"/>
              <a:gd name="connsiteX12-2193" fmla="*/ 5399916 w 8732396"/>
              <a:gd name="connsiteY12-2194" fmla="*/ 1595134 h 3291854"/>
              <a:gd name="connsiteX13-2195" fmla="*/ 5664076 w 8732396"/>
              <a:gd name="connsiteY13-2196" fmla="*/ 14 h 3291854"/>
              <a:gd name="connsiteX14-2197" fmla="*/ 6070476 w 8732396"/>
              <a:gd name="connsiteY14-2198" fmla="*/ 3291854 h 3291854"/>
              <a:gd name="connsiteX15-2199" fmla="*/ 6314316 w 8732396"/>
              <a:gd name="connsiteY15-2200" fmla="*/ 1666254 h 3291854"/>
              <a:gd name="connsiteX16-2201" fmla="*/ 6631288 w 8732396"/>
              <a:gd name="connsiteY16-2202" fmla="*/ 1936392 h 3291854"/>
              <a:gd name="connsiteX17-2203" fmla="*/ 6927742 w 8732396"/>
              <a:gd name="connsiteY17-2204" fmla="*/ 1198894 h 3291854"/>
              <a:gd name="connsiteX18-2205" fmla="*/ 7134227 w 8732396"/>
              <a:gd name="connsiteY18-2206" fmla="*/ 1583002 h 3291854"/>
              <a:gd name="connsiteX19-2207" fmla="*/ 7269356 w 8732396"/>
              <a:gd name="connsiteY19-2208" fmla="*/ 1666254 h 3291854"/>
              <a:gd name="connsiteX20-2209" fmla="*/ 8732396 w 8732396"/>
              <a:gd name="connsiteY20-2210" fmla="*/ 1666254 h 3291854"/>
              <a:gd name="connsiteX0-2211" fmla="*/ 0 w 8732396"/>
              <a:gd name="connsiteY0-2212" fmla="*/ 1706894 h 3291854"/>
              <a:gd name="connsiteX1-2213" fmla="*/ 1009892 w 8732396"/>
              <a:gd name="connsiteY1-2214" fmla="*/ 1707176 h 3291854"/>
              <a:gd name="connsiteX2-2215" fmla="*/ 1075440 w 8732396"/>
              <a:gd name="connsiteY2-2216" fmla="*/ 1655217 h 3291854"/>
              <a:gd name="connsiteX3-2217" fmla="*/ 1207871 w 8732396"/>
              <a:gd name="connsiteY3-2218" fmla="*/ 1520316 h 3291854"/>
              <a:gd name="connsiteX4-2219" fmla="*/ 1474509 w 8732396"/>
              <a:gd name="connsiteY4-2220" fmla="*/ 1721699 h 3291854"/>
              <a:gd name="connsiteX5-2221" fmla="*/ 1762478 w 8732396"/>
              <a:gd name="connsiteY5-2222" fmla="*/ 2682142 h 3291854"/>
              <a:gd name="connsiteX6-2223" fmla="*/ 2039781 w 8732396"/>
              <a:gd name="connsiteY6-2224" fmla="*/ 838711 h 3291854"/>
              <a:gd name="connsiteX7-2225" fmla="*/ 2295754 w 8732396"/>
              <a:gd name="connsiteY7-2226" fmla="*/ 1977301 h 3291854"/>
              <a:gd name="connsiteX8-2227" fmla="*/ 2530395 w 8732396"/>
              <a:gd name="connsiteY8-2228" fmla="*/ 1706208 h 3291854"/>
              <a:gd name="connsiteX9-2229" fmla="*/ 3119779 w 8732396"/>
              <a:gd name="connsiteY9-2230" fmla="*/ 1704011 h 3291854"/>
              <a:gd name="connsiteX10-2231" fmla="*/ 4891916 w 8732396"/>
              <a:gd name="connsiteY10-2232" fmla="*/ 1706894 h 3291854"/>
              <a:gd name="connsiteX11-2233" fmla="*/ 4952802 w 8732396"/>
              <a:gd name="connsiteY11-2234" fmla="*/ 1660458 h 3291854"/>
              <a:gd name="connsiteX12-2235" fmla="*/ 5052791 w 8732396"/>
              <a:gd name="connsiteY12-2236" fmla="*/ 1425187 h 3291854"/>
              <a:gd name="connsiteX13-2237" fmla="*/ 5399916 w 8732396"/>
              <a:gd name="connsiteY13-2238" fmla="*/ 1595134 h 3291854"/>
              <a:gd name="connsiteX14-2239" fmla="*/ 5664076 w 8732396"/>
              <a:gd name="connsiteY14-2240" fmla="*/ 14 h 3291854"/>
              <a:gd name="connsiteX15-2241" fmla="*/ 6070476 w 8732396"/>
              <a:gd name="connsiteY15-2242" fmla="*/ 3291854 h 3291854"/>
              <a:gd name="connsiteX16-2243" fmla="*/ 6314316 w 8732396"/>
              <a:gd name="connsiteY16-2244" fmla="*/ 1666254 h 3291854"/>
              <a:gd name="connsiteX17-2245" fmla="*/ 6631288 w 8732396"/>
              <a:gd name="connsiteY17-2246" fmla="*/ 1936392 h 3291854"/>
              <a:gd name="connsiteX18-2247" fmla="*/ 6927742 w 8732396"/>
              <a:gd name="connsiteY18-2248" fmla="*/ 1198894 h 3291854"/>
              <a:gd name="connsiteX19-2249" fmla="*/ 7134227 w 8732396"/>
              <a:gd name="connsiteY19-2250" fmla="*/ 1583002 h 3291854"/>
              <a:gd name="connsiteX20-2251" fmla="*/ 7269356 w 8732396"/>
              <a:gd name="connsiteY20-2252" fmla="*/ 1666254 h 3291854"/>
              <a:gd name="connsiteX21" fmla="*/ 8732396 w 8732396"/>
              <a:gd name="connsiteY21" fmla="*/ 1666254 h 3291854"/>
              <a:gd name="connsiteX0-2253" fmla="*/ 0 w 8732396"/>
              <a:gd name="connsiteY0-2254" fmla="*/ 1706894 h 3291854"/>
              <a:gd name="connsiteX1-2255" fmla="*/ 1009892 w 8732396"/>
              <a:gd name="connsiteY1-2256" fmla="*/ 1707176 h 3291854"/>
              <a:gd name="connsiteX2-2257" fmla="*/ 1075440 w 8732396"/>
              <a:gd name="connsiteY2-2258" fmla="*/ 1655217 h 3291854"/>
              <a:gd name="connsiteX3-2259" fmla="*/ 1207871 w 8732396"/>
              <a:gd name="connsiteY3-2260" fmla="*/ 1520316 h 3291854"/>
              <a:gd name="connsiteX4-2261" fmla="*/ 1474509 w 8732396"/>
              <a:gd name="connsiteY4-2262" fmla="*/ 1721699 h 3291854"/>
              <a:gd name="connsiteX5-2263" fmla="*/ 1762478 w 8732396"/>
              <a:gd name="connsiteY5-2264" fmla="*/ 2682142 h 3291854"/>
              <a:gd name="connsiteX6-2265" fmla="*/ 2039781 w 8732396"/>
              <a:gd name="connsiteY6-2266" fmla="*/ 838711 h 3291854"/>
              <a:gd name="connsiteX7-2267" fmla="*/ 2295754 w 8732396"/>
              <a:gd name="connsiteY7-2268" fmla="*/ 1977301 h 3291854"/>
              <a:gd name="connsiteX8-2269" fmla="*/ 3119779 w 8732396"/>
              <a:gd name="connsiteY8-2270" fmla="*/ 1704011 h 3291854"/>
              <a:gd name="connsiteX9-2271" fmla="*/ 4891916 w 8732396"/>
              <a:gd name="connsiteY9-2272" fmla="*/ 1706894 h 3291854"/>
              <a:gd name="connsiteX10-2273" fmla="*/ 4952802 w 8732396"/>
              <a:gd name="connsiteY10-2274" fmla="*/ 1660458 h 3291854"/>
              <a:gd name="connsiteX11-2275" fmla="*/ 5052791 w 8732396"/>
              <a:gd name="connsiteY11-2276" fmla="*/ 1425187 h 3291854"/>
              <a:gd name="connsiteX12-2277" fmla="*/ 5399916 w 8732396"/>
              <a:gd name="connsiteY12-2278" fmla="*/ 1595134 h 3291854"/>
              <a:gd name="connsiteX13-2279" fmla="*/ 5664076 w 8732396"/>
              <a:gd name="connsiteY13-2280" fmla="*/ 14 h 3291854"/>
              <a:gd name="connsiteX14-2281" fmla="*/ 6070476 w 8732396"/>
              <a:gd name="connsiteY14-2282" fmla="*/ 3291854 h 3291854"/>
              <a:gd name="connsiteX15-2283" fmla="*/ 6314316 w 8732396"/>
              <a:gd name="connsiteY15-2284" fmla="*/ 1666254 h 3291854"/>
              <a:gd name="connsiteX16-2285" fmla="*/ 6631288 w 8732396"/>
              <a:gd name="connsiteY16-2286" fmla="*/ 1936392 h 3291854"/>
              <a:gd name="connsiteX17-2287" fmla="*/ 6927742 w 8732396"/>
              <a:gd name="connsiteY17-2288" fmla="*/ 1198894 h 3291854"/>
              <a:gd name="connsiteX18-2289" fmla="*/ 7134227 w 8732396"/>
              <a:gd name="connsiteY18-2290" fmla="*/ 1583002 h 3291854"/>
              <a:gd name="connsiteX19-2291" fmla="*/ 7269356 w 8732396"/>
              <a:gd name="connsiteY19-2292" fmla="*/ 1666254 h 3291854"/>
              <a:gd name="connsiteX20-2293" fmla="*/ 8732396 w 8732396"/>
              <a:gd name="connsiteY20-2294" fmla="*/ 1666254 h 3291854"/>
              <a:gd name="connsiteX0-2295" fmla="*/ 0 w 8732396"/>
              <a:gd name="connsiteY0-2296" fmla="*/ 1706894 h 3291854"/>
              <a:gd name="connsiteX1-2297" fmla="*/ 1009892 w 8732396"/>
              <a:gd name="connsiteY1-2298" fmla="*/ 1707176 h 3291854"/>
              <a:gd name="connsiteX2-2299" fmla="*/ 1075440 w 8732396"/>
              <a:gd name="connsiteY2-2300" fmla="*/ 1655217 h 3291854"/>
              <a:gd name="connsiteX3-2301" fmla="*/ 1207871 w 8732396"/>
              <a:gd name="connsiteY3-2302" fmla="*/ 1520316 h 3291854"/>
              <a:gd name="connsiteX4-2303" fmla="*/ 1474509 w 8732396"/>
              <a:gd name="connsiteY4-2304" fmla="*/ 1721699 h 3291854"/>
              <a:gd name="connsiteX5-2305" fmla="*/ 1762478 w 8732396"/>
              <a:gd name="connsiteY5-2306" fmla="*/ 2682142 h 3291854"/>
              <a:gd name="connsiteX6-2307" fmla="*/ 2039781 w 8732396"/>
              <a:gd name="connsiteY6-2308" fmla="*/ 838711 h 3291854"/>
              <a:gd name="connsiteX7-2309" fmla="*/ 3119779 w 8732396"/>
              <a:gd name="connsiteY7-2310" fmla="*/ 1704011 h 3291854"/>
              <a:gd name="connsiteX8-2311" fmla="*/ 4891916 w 8732396"/>
              <a:gd name="connsiteY8-2312" fmla="*/ 1706894 h 3291854"/>
              <a:gd name="connsiteX9-2313" fmla="*/ 4952802 w 8732396"/>
              <a:gd name="connsiteY9-2314" fmla="*/ 1660458 h 3291854"/>
              <a:gd name="connsiteX10-2315" fmla="*/ 5052791 w 8732396"/>
              <a:gd name="connsiteY10-2316" fmla="*/ 1425187 h 3291854"/>
              <a:gd name="connsiteX11-2317" fmla="*/ 5399916 w 8732396"/>
              <a:gd name="connsiteY11-2318" fmla="*/ 1595134 h 3291854"/>
              <a:gd name="connsiteX12-2319" fmla="*/ 5664076 w 8732396"/>
              <a:gd name="connsiteY12-2320" fmla="*/ 14 h 3291854"/>
              <a:gd name="connsiteX13-2321" fmla="*/ 6070476 w 8732396"/>
              <a:gd name="connsiteY13-2322" fmla="*/ 3291854 h 3291854"/>
              <a:gd name="connsiteX14-2323" fmla="*/ 6314316 w 8732396"/>
              <a:gd name="connsiteY14-2324" fmla="*/ 1666254 h 3291854"/>
              <a:gd name="connsiteX15-2325" fmla="*/ 6631288 w 8732396"/>
              <a:gd name="connsiteY15-2326" fmla="*/ 1936392 h 3291854"/>
              <a:gd name="connsiteX16-2327" fmla="*/ 6927742 w 8732396"/>
              <a:gd name="connsiteY16-2328" fmla="*/ 1198894 h 3291854"/>
              <a:gd name="connsiteX17-2329" fmla="*/ 7134227 w 8732396"/>
              <a:gd name="connsiteY17-2330" fmla="*/ 1583002 h 3291854"/>
              <a:gd name="connsiteX18-2331" fmla="*/ 7269356 w 8732396"/>
              <a:gd name="connsiteY18-2332" fmla="*/ 1666254 h 3291854"/>
              <a:gd name="connsiteX19-2333" fmla="*/ 8732396 w 8732396"/>
              <a:gd name="connsiteY19-2334" fmla="*/ 1666254 h 3291854"/>
              <a:gd name="connsiteX0-2335" fmla="*/ 0 w 8732396"/>
              <a:gd name="connsiteY0-2336" fmla="*/ 1706894 h 3291854"/>
              <a:gd name="connsiteX1-2337" fmla="*/ 1009892 w 8732396"/>
              <a:gd name="connsiteY1-2338" fmla="*/ 1707176 h 3291854"/>
              <a:gd name="connsiteX2-2339" fmla="*/ 1075440 w 8732396"/>
              <a:gd name="connsiteY2-2340" fmla="*/ 1655217 h 3291854"/>
              <a:gd name="connsiteX3-2341" fmla="*/ 1207871 w 8732396"/>
              <a:gd name="connsiteY3-2342" fmla="*/ 1520316 h 3291854"/>
              <a:gd name="connsiteX4-2343" fmla="*/ 1474509 w 8732396"/>
              <a:gd name="connsiteY4-2344" fmla="*/ 1721699 h 3291854"/>
              <a:gd name="connsiteX5-2345" fmla="*/ 1762478 w 8732396"/>
              <a:gd name="connsiteY5-2346" fmla="*/ 2682142 h 3291854"/>
              <a:gd name="connsiteX6-2347" fmla="*/ 3119779 w 8732396"/>
              <a:gd name="connsiteY6-2348" fmla="*/ 1704011 h 3291854"/>
              <a:gd name="connsiteX7-2349" fmla="*/ 4891916 w 8732396"/>
              <a:gd name="connsiteY7-2350" fmla="*/ 1706894 h 3291854"/>
              <a:gd name="connsiteX8-2351" fmla="*/ 4952802 w 8732396"/>
              <a:gd name="connsiteY8-2352" fmla="*/ 1660458 h 3291854"/>
              <a:gd name="connsiteX9-2353" fmla="*/ 5052791 w 8732396"/>
              <a:gd name="connsiteY9-2354" fmla="*/ 1425187 h 3291854"/>
              <a:gd name="connsiteX10-2355" fmla="*/ 5399916 w 8732396"/>
              <a:gd name="connsiteY10-2356" fmla="*/ 1595134 h 3291854"/>
              <a:gd name="connsiteX11-2357" fmla="*/ 5664076 w 8732396"/>
              <a:gd name="connsiteY11-2358" fmla="*/ 14 h 3291854"/>
              <a:gd name="connsiteX12-2359" fmla="*/ 6070476 w 8732396"/>
              <a:gd name="connsiteY12-2360" fmla="*/ 3291854 h 3291854"/>
              <a:gd name="connsiteX13-2361" fmla="*/ 6314316 w 8732396"/>
              <a:gd name="connsiteY13-2362" fmla="*/ 1666254 h 3291854"/>
              <a:gd name="connsiteX14-2363" fmla="*/ 6631288 w 8732396"/>
              <a:gd name="connsiteY14-2364" fmla="*/ 1936392 h 3291854"/>
              <a:gd name="connsiteX15-2365" fmla="*/ 6927742 w 8732396"/>
              <a:gd name="connsiteY15-2366" fmla="*/ 1198894 h 3291854"/>
              <a:gd name="connsiteX16-2367" fmla="*/ 7134227 w 8732396"/>
              <a:gd name="connsiteY16-2368" fmla="*/ 1583002 h 3291854"/>
              <a:gd name="connsiteX17-2369" fmla="*/ 7269356 w 8732396"/>
              <a:gd name="connsiteY17-2370" fmla="*/ 1666254 h 3291854"/>
              <a:gd name="connsiteX18-2371" fmla="*/ 8732396 w 8732396"/>
              <a:gd name="connsiteY18-2372" fmla="*/ 1666254 h 3291854"/>
              <a:gd name="connsiteX0-2373" fmla="*/ 0 w 8732396"/>
              <a:gd name="connsiteY0-2374" fmla="*/ 1706894 h 3291854"/>
              <a:gd name="connsiteX1-2375" fmla="*/ 1009892 w 8732396"/>
              <a:gd name="connsiteY1-2376" fmla="*/ 1707176 h 3291854"/>
              <a:gd name="connsiteX2-2377" fmla="*/ 1075440 w 8732396"/>
              <a:gd name="connsiteY2-2378" fmla="*/ 1655217 h 3291854"/>
              <a:gd name="connsiteX3-2379" fmla="*/ 1207871 w 8732396"/>
              <a:gd name="connsiteY3-2380" fmla="*/ 1520316 h 3291854"/>
              <a:gd name="connsiteX4-2381" fmla="*/ 1474509 w 8732396"/>
              <a:gd name="connsiteY4-2382" fmla="*/ 1721699 h 3291854"/>
              <a:gd name="connsiteX5-2383" fmla="*/ 3119779 w 8732396"/>
              <a:gd name="connsiteY5-2384" fmla="*/ 1704011 h 3291854"/>
              <a:gd name="connsiteX6-2385" fmla="*/ 4891916 w 8732396"/>
              <a:gd name="connsiteY6-2386" fmla="*/ 1706894 h 3291854"/>
              <a:gd name="connsiteX7-2387" fmla="*/ 4952802 w 8732396"/>
              <a:gd name="connsiteY7-2388" fmla="*/ 1660458 h 3291854"/>
              <a:gd name="connsiteX8-2389" fmla="*/ 5052791 w 8732396"/>
              <a:gd name="connsiteY8-2390" fmla="*/ 1425187 h 3291854"/>
              <a:gd name="connsiteX9-2391" fmla="*/ 5399916 w 8732396"/>
              <a:gd name="connsiteY9-2392" fmla="*/ 1595134 h 3291854"/>
              <a:gd name="connsiteX10-2393" fmla="*/ 5664076 w 8732396"/>
              <a:gd name="connsiteY10-2394" fmla="*/ 14 h 3291854"/>
              <a:gd name="connsiteX11-2395" fmla="*/ 6070476 w 8732396"/>
              <a:gd name="connsiteY11-2396" fmla="*/ 3291854 h 3291854"/>
              <a:gd name="connsiteX12-2397" fmla="*/ 6314316 w 8732396"/>
              <a:gd name="connsiteY12-2398" fmla="*/ 1666254 h 3291854"/>
              <a:gd name="connsiteX13-2399" fmla="*/ 6631288 w 8732396"/>
              <a:gd name="connsiteY13-2400" fmla="*/ 1936392 h 3291854"/>
              <a:gd name="connsiteX14-2401" fmla="*/ 6927742 w 8732396"/>
              <a:gd name="connsiteY14-2402" fmla="*/ 1198894 h 3291854"/>
              <a:gd name="connsiteX15-2403" fmla="*/ 7134227 w 8732396"/>
              <a:gd name="connsiteY15-2404" fmla="*/ 1583002 h 3291854"/>
              <a:gd name="connsiteX16-2405" fmla="*/ 7269356 w 8732396"/>
              <a:gd name="connsiteY16-2406" fmla="*/ 1666254 h 3291854"/>
              <a:gd name="connsiteX17-2407" fmla="*/ 8732396 w 8732396"/>
              <a:gd name="connsiteY17-2408" fmla="*/ 1666254 h 3291854"/>
              <a:gd name="connsiteX0-2409" fmla="*/ 0 w 8732396"/>
              <a:gd name="connsiteY0-2410" fmla="*/ 1706894 h 3291854"/>
              <a:gd name="connsiteX1-2411" fmla="*/ 1009892 w 8732396"/>
              <a:gd name="connsiteY1-2412" fmla="*/ 1707176 h 3291854"/>
              <a:gd name="connsiteX2-2413" fmla="*/ 1075440 w 8732396"/>
              <a:gd name="connsiteY2-2414" fmla="*/ 1655217 h 3291854"/>
              <a:gd name="connsiteX3-2415" fmla="*/ 1207871 w 8732396"/>
              <a:gd name="connsiteY3-2416" fmla="*/ 1520316 h 3291854"/>
              <a:gd name="connsiteX4-2417" fmla="*/ 3119779 w 8732396"/>
              <a:gd name="connsiteY4-2418" fmla="*/ 1704011 h 3291854"/>
              <a:gd name="connsiteX5-2419" fmla="*/ 4891916 w 8732396"/>
              <a:gd name="connsiteY5-2420" fmla="*/ 1706894 h 3291854"/>
              <a:gd name="connsiteX6-2421" fmla="*/ 4952802 w 8732396"/>
              <a:gd name="connsiteY6-2422" fmla="*/ 1660458 h 3291854"/>
              <a:gd name="connsiteX7-2423" fmla="*/ 5052791 w 8732396"/>
              <a:gd name="connsiteY7-2424" fmla="*/ 1425187 h 3291854"/>
              <a:gd name="connsiteX8-2425" fmla="*/ 5399916 w 8732396"/>
              <a:gd name="connsiteY8-2426" fmla="*/ 1595134 h 3291854"/>
              <a:gd name="connsiteX9-2427" fmla="*/ 5664076 w 8732396"/>
              <a:gd name="connsiteY9-2428" fmla="*/ 14 h 3291854"/>
              <a:gd name="connsiteX10-2429" fmla="*/ 6070476 w 8732396"/>
              <a:gd name="connsiteY10-2430" fmla="*/ 3291854 h 3291854"/>
              <a:gd name="connsiteX11-2431" fmla="*/ 6314316 w 8732396"/>
              <a:gd name="connsiteY11-2432" fmla="*/ 1666254 h 3291854"/>
              <a:gd name="connsiteX12-2433" fmla="*/ 6631288 w 8732396"/>
              <a:gd name="connsiteY12-2434" fmla="*/ 1936392 h 3291854"/>
              <a:gd name="connsiteX13-2435" fmla="*/ 6927742 w 8732396"/>
              <a:gd name="connsiteY13-2436" fmla="*/ 1198894 h 3291854"/>
              <a:gd name="connsiteX14-2437" fmla="*/ 7134227 w 8732396"/>
              <a:gd name="connsiteY14-2438" fmla="*/ 1583002 h 3291854"/>
              <a:gd name="connsiteX15-2439" fmla="*/ 7269356 w 8732396"/>
              <a:gd name="connsiteY15-2440" fmla="*/ 1666254 h 3291854"/>
              <a:gd name="connsiteX16-2441" fmla="*/ 8732396 w 8732396"/>
              <a:gd name="connsiteY16-2442" fmla="*/ 1666254 h 3291854"/>
              <a:gd name="connsiteX0-2443" fmla="*/ 0 w 8732396"/>
              <a:gd name="connsiteY0-2444" fmla="*/ 1706894 h 3291854"/>
              <a:gd name="connsiteX1-2445" fmla="*/ 1009892 w 8732396"/>
              <a:gd name="connsiteY1-2446" fmla="*/ 1707176 h 3291854"/>
              <a:gd name="connsiteX2-2447" fmla="*/ 1075440 w 8732396"/>
              <a:gd name="connsiteY2-2448" fmla="*/ 1655217 h 3291854"/>
              <a:gd name="connsiteX3-2449" fmla="*/ 3119779 w 8732396"/>
              <a:gd name="connsiteY3-2450" fmla="*/ 1704011 h 3291854"/>
              <a:gd name="connsiteX4-2451" fmla="*/ 4891916 w 8732396"/>
              <a:gd name="connsiteY4-2452" fmla="*/ 1706894 h 3291854"/>
              <a:gd name="connsiteX5-2453" fmla="*/ 4952802 w 8732396"/>
              <a:gd name="connsiteY5-2454" fmla="*/ 1660458 h 3291854"/>
              <a:gd name="connsiteX6-2455" fmla="*/ 5052791 w 8732396"/>
              <a:gd name="connsiteY6-2456" fmla="*/ 1425187 h 3291854"/>
              <a:gd name="connsiteX7-2457" fmla="*/ 5399916 w 8732396"/>
              <a:gd name="connsiteY7-2458" fmla="*/ 1595134 h 3291854"/>
              <a:gd name="connsiteX8-2459" fmla="*/ 5664076 w 8732396"/>
              <a:gd name="connsiteY8-2460" fmla="*/ 14 h 3291854"/>
              <a:gd name="connsiteX9-2461" fmla="*/ 6070476 w 8732396"/>
              <a:gd name="connsiteY9-2462" fmla="*/ 3291854 h 3291854"/>
              <a:gd name="connsiteX10-2463" fmla="*/ 6314316 w 8732396"/>
              <a:gd name="connsiteY10-2464" fmla="*/ 1666254 h 3291854"/>
              <a:gd name="connsiteX11-2465" fmla="*/ 6631288 w 8732396"/>
              <a:gd name="connsiteY11-2466" fmla="*/ 1936392 h 3291854"/>
              <a:gd name="connsiteX12-2467" fmla="*/ 6927742 w 8732396"/>
              <a:gd name="connsiteY12-2468" fmla="*/ 1198894 h 3291854"/>
              <a:gd name="connsiteX13-2469" fmla="*/ 7134227 w 8732396"/>
              <a:gd name="connsiteY13-2470" fmla="*/ 1583002 h 3291854"/>
              <a:gd name="connsiteX14-2471" fmla="*/ 7269356 w 8732396"/>
              <a:gd name="connsiteY14-2472" fmla="*/ 1666254 h 3291854"/>
              <a:gd name="connsiteX15-2473" fmla="*/ 8732396 w 8732396"/>
              <a:gd name="connsiteY15-2474" fmla="*/ 1666254 h 3291854"/>
              <a:gd name="connsiteX0-2475" fmla="*/ 0 w 8732396"/>
              <a:gd name="connsiteY0-2476" fmla="*/ 1706894 h 3291854"/>
              <a:gd name="connsiteX1-2477" fmla="*/ 1009892 w 8732396"/>
              <a:gd name="connsiteY1-2478" fmla="*/ 1707176 h 3291854"/>
              <a:gd name="connsiteX2-2479" fmla="*/ 3119779 w 8732396"/>
              <a:gd name="connsiteY2-2480" fmla="*/ 1704011 h 3291854"/>
              <a:gd name="connsiteX3-2481" fmla="*/ 4891916 w 8732396"/>
              <a:gd name="connsiteY3-2482" fmla="*/ 1706894 h 3291854"/>
              <a:gd name="connsiteX4-2483" fmla="*/ 4952802 w 8732396"/>
              <a:gd name="connsiteY4-2484" fmla="*/ 1660458 h 3291854"/>
              <a:gd name="connsiteX5-2485" fmla="*/ 5052791 w 8732396"/>
              <a:gd name="connsiteY5-2486" fmla="*/ 1425187 h 3291854"/>
              <a:gd name="connsiteX6-2487" fmla="*/ 5399916 w 8732396"/>
              <a:gd name="connsiteY6-2488" fmla="*/ 1595134 h 3291854"/>
              <a:gd name="connsiteX7-2489" fmla="*/ 5664076 w 8732396"/>
              <a:gd name="connsiteY7-2490" fmla="*/ 14 h 3291854"/>
              <a:gd name="connsiteX8-2491" fmla="*/ 6070476 w 8732396"/>
              <a:gd name="connsiteY8-2492" fmla="*/ 3291854 h 3291854"/>
              <a:gd name="connsiteX9-2493" fmla="*/ 6314316 w 8732396"/>
              <a:gd name="connsiteY9-2494" fmla="*/ 1666254 h 3291854"/>
              <a:gd name="connsiteX10-2495" fmla="*/ 6631288 w 8732396"/>
              <a:gd name="connsiteY10-2496" fmla="*/ 1936392 h 3291854"/>
              <a:gd name="connsiteX11-2497" fmla="*/ 6927742 w 8732396"/>
              <a:gd name="connsiteY11-2498" fmla="*/ 1198894 h 3291854"/>
              <a:gd name="connsiteX12-2499" fmla="*/ 7134227 w 8732396"/>
              <a:gd name="connsiteY12-2500" fmla="*/ 1583002 h 3291854"/>
              <a:gd name="connsiteX13-2501" fmla="*/ 7269356 w 8732396"/>
              <a:gd name="connsiteY13-2502" fmla="*/ 1666254 h 3291854"/>
              <a:gd name="connsiteX14-2503" fmla="*/ 8732396 w 8732396"/>
              <a:gd name="connsiteY14-2504" fmla="*/ 1666254 h 3291854"/>
              <a:gd name="connsiteX0-2505" fmla="*/ 0 w 8732396"/>
              <a:gd name="connsiteY0-2506" fmla="*/ 1706894 h 3291854"/>
              <a:gd name="connsiteX1-2507" fmla="*/ 3119779 w 8732396"/>
              <a:gd name="connsiteY1-2508" fmla="*/ 1704011 h 3291854"/>
              <a:gd name="connsiteX2-2509" fmla="*/ 4891916 w 8732396"/>
              <a:gd name="connsiteY2-2510" fmla="*/ 1706894 h 3291854"/>
              <a:gd name="connsiteX3-2511" fmla="*/ 4952802 w 8732396"/>
              <a:gd name="connsiteY3-2512" fmla="*/ 1660458 h 3291854"/>
              <a:gd name="connsiteX4-2513" fmla="*/ 5052791 w 8732396"/>
              <a:gd name="connsiteY4-2514" fmla="*/ 1425187 h 3291854"/>
              <a:gd name="connsiteX5-2515" fmla="*/ 5399916 w 8732396"/>
              <a:gd name="connsiteY5-2516" fmla="*/ 1595134 h 3291854"/>
              <a:gd name="connsiteX6-2517" fmla="*/ 5664076 w 8732396"/>
              <a:gd name="connsiteY6-2518" fmla="*/ 14 h 3291854"/>
              <a:gd name="connsiteX7-2519" fmla="*/ 6070476 w 8732396"/>
              <a:gd name="connsiteY7-2520" fmla="*/ 3291854 h 3291854"/>
              <a:gd name="connsiteX8-2521" fmla="*/ 6314316 w 8732396"/>
              <a:gd name="connsiteY8-2522" fmla="*/ 1666254 h 3291854"/>
              <a:gd name="connsiteX9-2523" fmla="*/ 6631288 w 8732396"/>
              <a:gd name="connsiteY9-2524" fmla="*/ 1936392 h 3291854"/>
              <a:gd name="connsiteX10-2525" fmla="*/ 6927742 w 8732396"/>
              <a:gd name="connsiteY10-2526" fmla="*/ 1198894 h 3291854"/>
              <a:gd name="connsiteX11-2527" fmla="*/ 7134227 w 8732396"/>
              <a:gd name="connsiteY11-2528" fmla="*/ 1583002 h 3291854"/>
              <a:gd name="connsiteX12-2529" fmla="*/ 7269356 w 8732396"/>
              <a:gd name="connsiteY12-2530" fmla="*/ 1666254 h 3291854"/>
              <a:gd name="connsiteX13-2531" fmla="*/ 8732396 w 8732396"/>
              <a:gd name="connsiteY13-2532" fmla="*/ 1666254 h 3291854"/>
              <a:gd name="connsiteX0-2533" fmla="*/ 0 w 5612617"/>
              <a:gd name="connsiteY0-2534" fmla="*/ 1704011 h 3291854"/>
              <a:gd name="connsiteX1-2535" fmla="*/ 1772137 w 5612617"/>
              <a:gd name="connsiteY1-2536" fmla="*/ 1706894 h 3291854"/>
              <a:gd name="connsiteX2-2537" fmla="*/ 1833023 w 5612617"/>
              <a:gd name="connsiteY2-2538" fmla="*/ 1660458 h 3291854"/>
              <a:gd name="connsiteX3-2539" fmla="*/ 1933012 w 5612617"/>
              <a:gd name="connsiteY3-2540" fmla="*/ 1425187 h 3291854"/>
              <a:gd name="connsiteX4-2541" fmla="*/ 2280137 w 5612617"/>
              <a:gd name="connsiteY4-2542" fmla="*/ 1595134 h 3291854"/>
              <a:gd name="connsiteX5-2543" fmla="*/ 2544297 w 5612617"/>
              <a:gd name="connsiteY5-2544" fmla="*/ 14 h 3291854"/>
              <a:gd name="connsiteX6-2545" fmla="*/ 2950697 w 5612617"/>
              <a:gd name="connsiteY6-2546" fmla="*/ 3291854 h 3291854"/>
              <a:gd name="connsiteX7-2547" fmla="*/ 3194537 w 5612617"/>
              <a:gd name="connsiteY7-2548" fmla="*/ 1666254 h 3291854"/>
              <a:gd name="connsiteX8-2549" fmla="*/ 3511509 w 5612617"/>
              <a:gd name="connsiteY8-2550" fmla="*/ 1936392 h 3291854"/>
              <a:gd name="connsiteX9-2551" fmla="*/ 3807963 w 5612617"/>
              <a:gd name="connsiteY9-2552" fmla="*/ 1198894 h 3291854"/>
              <a:gd name="connsiteX10-2553" fmla="*/ 4014448 w 5612617"/>
              <a:gd name="connsiteY10-2554" fmla="*/ 1583002 h 3291854"/>
              <a:gd name="connsiteX11-2555" fmla="*/ 4149577 w 5612617"/>
              <a:gd name="connsiteY11-2556" fmla="*/ 1666254 h 3291854"/>
              <a:gd name="connsiteX12-2557" fmla="*/ 5612617 w 5612617"/>
              <a:gd name="connsiteY12-2558" fmla="*/ 1666254 h 3291854"/>
              <a:gd name="connsiteX0-2559" fmla="*/ 0 w 7254678"/>
              <a:gd name="connsiteY0-2560" fmla="*/ 1704011 h 3291854"/>
              <a:gd name="connsiteX1-2561" fmla="*/ 1772137 w 7254678"/>
              <a:gd name="connsiteY1-2562" fmla="*/ 1706894 h 3291854"/>
              <a:gd name="connsiteX2-2563" fmla="*/ 1833023 w 7254678"/>
              <a:gd name="connsiteY2-2564" fmla="*/ 1660458 h 3291854"/>
              <a:gd name="connsiteX3-2565" fmla="*/ 1933012 w 7254678"/>
              <a:gd name="connsiteY3-2566" fmla="*/ 1425187 h 3291854"/>
              <a:gd name="connsiteX4-2567" fmla="*/ 2280137 w 7254678"/>
              <a:gd name="connsiteY4-2568" fmla="*/ 1595134 h 3291854"/>
              <a:gd name="connsiteX5-2569" fmla="*/ 2544297 w 7254678"/>
              <a:gd name="connsiteY5-2570" fmla="*/ 14 h 3291854"/>
              <a:gd name="connsiteX6-2571" fmla="*/ 2950697 w 7254678"/>
              <a:gd name="connsiteY6-2572" fmla="*/ 3291854 h 3291854"/>
              <a:gd name="connsiteX7-2573" fmla="*/ 3194537 w 7254678"/>
              <a:gd name="connsiteY7-2574" fmla="*/ 1666254 h 3291854"/>
              <a:gd name="connsiteX8-2575" fmla="*/ 3511509 w 7254678"/>
              <a:gd name="connsiteY8-2576" fmla="*/ 1936392 h 3291854"/>
              <a:gd name="connsiteX9-2577" fmla="*/ 3807963 w 7254678"/>
              <a:gd name="connsiteY9-2578" fmla="*/ 1198894 h 3291854"/>
              <a:gd name="connsiteX10-2579" fmla="*/ 4014448 w 7254678"/>
              <a:gd name="connsiteY10-2580" fmla="*/ 1583002 h 3291854"/>
              <a:gd name="connsiteX11-2581" fmla="*/ 4149577 w 7254678"/>
              <a:gd name="connsiteY11-2582" fmla="*/ 1666254 h 3291854"/>
              <a:gd name="connsiteX12-2583" fmla="*/ 7254678 w 7254678"/>
              <a:gd name="connsiteY12-2584" fmla="*/ 1666254 h 3291854"/>
              <a:gd name="connsiteX0-2585" fmla="*/ 0 w 12436591"/>
              <a:gd name="connsiteY0-2586" fmla="*/ 1704011 h 3291854"/>
              <a:gd name="connsiteX1-2587" fmla="*/ 6954050 w 12436591"/>
              <a:gd name="connsiteY1-2588" fmla="*/ 1706894 h 3291854"/>
              <a:gd name="connsiteX2-2589" fmla="*/ 7014936 w 12436591"/>
              <a:gd name="connsiteY2-2590" fmla="*/ 1660458 h 3291854"/>
              <a:gd name="connsiteX3-2591" fmla="*/ 7114925 w 12436591"/>
              <a:gd name="connsiteY3-2592" fmla="*/ 1425187 h 3291854"/>
              <a:gd name="connsiteX4-2593" fmla="*/ 7462050 w 12436591"/>
              <a:gd name="connsiteY4-2594" fmla="*/ 1595134 h 3291854"/>
              <a:gd name="connsiteX5-2595" fmla="*/ 7726210 w 12436591"/>
              <a:gd name="connsiteY5-2596" fmla="*/ 14 h 3291854"/>
              <a:gd name="connsiteX6-2597" fmla="*/ 8132610 w 12436591"/>
              <a:gd name="connsiteY6-2598" fmla="*/ 3291854 h 3291854"/>
              <a:gd name="connsiteX7-2599" fmla="*/ 8376450 w 12436591"/>
              <a:gd name="connsiteY7-2600" fmla="*/ 1666254 h 3291854"/>
              <a:gd name="connsiteX8-2601" fmla="*/ 8693422 w 12436591"/>
              <a:gd name="connsiteY8-2602" fmla="*/ 1936392 h 3291854"/>
              <a:gd name="connsiteX9-2603" fmla="*/ 8989876 w 12436591"/>
              <a:gd name="connsiteY9-2604" fmla="*/ 1198894 h 3291854"/>
              <a:gd name="connsiteX10-2605" fmla="*/ 9196361 w 12436591"/>
              <a:gd name="connsiteY10-2606" fmla="*/ 1583002 h 3291854"/>
              <a:gd name="connsiteX11-2607" fmla="*/ 9331490 w 12436591"/>
              <a:gd name="connsiteY11-2608" fmla="*/ 1666254 h 3291854"/>
              <a:gd name="connsiteX12-2609" fmla="*/ 12436591 w 12436591"/>
              <a:gd name="connsiteY12-2610" fmla="*/ 1666254 h 3291854"/>
              <a:gd name="connsiteX0" fmla="*/ 0 w 13973328"/>
              <a:gd name="connsiteY0" fmla="*/ 1704011 h 3291854"/>
              <a:gd name="connsiteX1" fmla="*/ 6954050 w 13973328"/>
              <a:gd name="connsiteY1" fmla="*/ 1706894 h 3291854"/>
              <a:gd name="connsiteX2" fmla="*/ 7014936 w 13973328"/>
              <a:gd name="connsiteY2" fmla="*/ 1660458 h 3291854"/>
              <a:gd name="connsiteX3" fmla="*/ 7114925 w 13973328"/>
              <a:gd name="connsiteY3" fmla="*/ 1425187 h 3291854"/>
              <a:gd name="connsiteX4" fmla="*/ 7462050 w 13973328"/>
              <a:gd name="connsiteY4" fmla="*/ 1595134 h 3291854"/>
              <a:gd name="connsiteX5" fmla="*/ 7726210 w 13973328"/>
              <a:gd name="connsiteY5" fmla="*/ 14 h 3291854"/>
              <a:gd name="connsiteX6" fmla="*/ 8132610 w 13973328"/>
              <a:gd name="connsiteY6" fmla="*/ 3291854 h 3291854"/>
              <a:gd name="connsiteX7" fmla="*/ 8376450 w 13973328"/>
              <a:gd name="connsiteY7" fmla="*/ 1666254 h 3291854"/>
              <a:gd name="connsiteX8" fmla="*/ 8693422 w 13973328"/>
              <a:gd name="connsiteY8" fmla="*/ 1936392 h 3291854"/>
              <a:gd name="connsiteX9" fmla="*/ 8989876 w 13973328"/>
              <a:gd name="connsiteY9" fmla="*/ 1198894 h 3291854"/>
              <a:gd name="connsiteX10" fmla="*/ 9196361 w 13973328"/>
              <a:gd name="connsiteY10" fmla="*/ 1583002 h 3291854"/>
              <a:gd name="connsiteX11" fmla="*/ 9331490 w 13973328"/>
              <a:gd name="connsiteY11" fmla="*/ 1666254 h 3291854"/>
              <a:gd name="connsiteX12" fmla="*/ 13973328 w 13973328"/>
              <a:gd name="connsiteY12" fmla="*/ 1669298 h 3291854"/>
              <a:gd name="connsiteX0" fmla="*/ 0 w 15239568"/>
              <a:gd name="connsiteY0" fmla="*/ 1704011 h 3291854"/>
              <a:gd name="connsiteX1" fmla="*/ 6954050 w 15239568"/>
              <a:gd name="connsiteY1" fmla="*/ 1706894 h 3291854"/>
              <a:gd name="connsiteX2" fmla="*/ 7014936 w 15239568"/>
              <a:gd name="connsiteY2" fmla="*/ 1660458 h 3291854"/>
              <a:gd name="connsiteX3" fmla="*/ 7114925 w 15239568"/>
              <a:gd name="connsiteY3" fmla="*/ 1425187 h 3291854"/>
              <a:gd name="connsiteX4" fmla="*/ 7462050 w 15239568"/>
              <a:gd name="connsiteY4" fmla="*/ 1595134 h 3291854"/>
              <a:gd name="connsiteX5" fmla="*/ 7726210 w 15239568"/>
              <a:gd name="connsiteY5" fmla="*/ 14 h 3291854"/>
              <a:gd name="connsiteX6" fmla="*/ 8132610 w 15239568"/>
              <a:gd name="connsiteY6" fmla="*/ 3291854 h 3291854"/>
              <a:gd name="connsiteX7" fmla="*/ 8376450 w 15239568"/>
              <a:gd name="connsiteY7" fmla="*/ 1666254 h 3291854"/>
              <a:gd name="connsiteX8" fmla="*/ 8693422 w 15239568"/>
              <a:gd name="connsiteY8" fmla="*/ 1936392 h 3291854"/>
              <a:gd name="connsiteX9" fmla="*/ 8989876 w 15239568"/>
              <a:gd name="connsiteY9" fmla="*/ 1198894 h 3291854"/>
              <a:gd name="connsiteX10" fmla="*/ 9196361 w 15239568"/>
              <a:gd name="connsiteY10" fmla="*/ 1583002 h 3291854"/>
              <a:gd name="connsiteX11" fmla="*/ 9331490 w 15239568"/>
              <a:gd name="connsiteY11" fmla="*/ 1666254 h 3291854"/>
              <a:gd name="connsiteX12" fmla="*/ 15239568 w 15239568"/>
              <a:gd name="connsiteY12" fmla="*/ 1672342 h 3291854"/>
              <a:gd name="connsiteX0" fmla="*/ 0 w 17754627"/>
              <a:gd name="connsiteY0" fmla="*/ 1704011 h 3291854"/>
              <a:gd name="connsiteX1" fmla="*/ 6954050 w 17754627"/>
              <a:gd name="connsiteY1" fmla="*/ 1706894 h 3291854"/>
              <a:gd name="connsiteX2" fmla="*/ 7014936 w 17754627"/>
              <a:gd name="connsiteY2" fmla="*/ 1660458 h 3291854"/>
              <a:gd name="connsiteX3" fmla="*/ 7114925 w 17754627"/>
              <a:gd name="connsiteY3" fmla="*/ 1425187 h 3291854"/>
              <a:gd name="connsiteX4" fmla="*/ 7462050 w 17754627"/>
              <a:gd name="connsiteY4" fmla="*/ 1595134 h 3291854"/>
              <a:gd name="connsiteX5" fmla="*/ 7726210 w 17754627"/>
              <a:gd name="connsiteY5" fmla="*/ 14 h 3291854"/>
              <a:gd name="connsiteX6" fmla="*/ 8132610 w 17754627"/>
              <a:gd name="connsiteY6" fmla="*/ 3291854 h 3291854"/>
              <a:gd name="connsiteX7" fmla="*/ 8376450 w 17754627"/>
              <a:gd name="connsiteY7" fmla="*/ 1666254 h 3291854"/>
              <a:gd name="connsiteX8" fmla="*/ 8693422 w 17754627"/>
              <a:gd name="connsiteY8" fmla="*/ 1936392 h 3291854"/>
              <a:gd name="connsiteX9" fmla="*/ 8989876 w 17754627"/>
              <a:gd name="connsiteY9" fmla="*/ 1198894 h 3291854"/>
              <a:gd name="connsiteX10" fmla="*/ 9196361 w 17754627"/>
              <a:gd name="connsiteY10" fmla="*/ 1583002 h 3291854"/>
              <a:gd name="connsiteX11" fmla="*/ 9331490 w 17754627"/>
              <a:gd name="connsiteY11" fmla="*/ 1666254 h 3291854"/>
              <a:gd name="connsiteX12" fmla="*/ 17754627 w 17754627"/>
              <a:gd name="connsiteY12" fmla="*/ 1672342 h 3291854"/>
              <a:gd name="connsiteX0" fmla="*/ 0 w 17868703"/>
              <a:gd name="connsiteY0" fmla="*/ 1704011 h 3291854"/>
              <a:gd name="connsiteX1" fmla="*/ 6954050 w 17868703"/>
              <a:gd name="connsiteY1" fmla="*/ 1706894 h 3291854"/>
              <a:gd name="connsiteX2" fmla="*/ 7014936 w 17868703"/>
              <a:gd name="connsiteY2" fmla="*/ 1660458 h 3291854"/>
              <a:gd name="connsiteX3" fmla="*/ 7114925 w 17868703"/>
              <a:gd name="connsiteY3" fmla="*/ 1425187 h 3291854"/>
              <a:gd name="connsiteX4" fmla="*/ 7462050 w 17868703"/>
              <a:gd name="connsiteY4" fmla="*/ 1595134 h 3291854"/>
              <a:gd name="connsiteX5" fmla="*/ 7726210 w 17868703"/>
              <a:gd name="connsiteY5" fmla="*/ 14 h 3291854"/>
              <a:gd name="connsiteX6" fmla="*/ 8132610 w 17868703"/>
              <a:gd name="connsiteY6" fmla="*/ 3291854 h 3291854"/>
              <a:gd name="connsiteX7" fmla="*/ 8376450 w 17868703"/>
              <a:gd name="connsiteY7" fmla="*/ 1666254 h 3291854"/>
              <a:gd name="connsiteX8" fmla="*/ 8693422 w 17868703"/>
              <a:gd name="connsiteY8" fmla="*/ 1936392 h 3291854"/>
              <a:gd name="connsiteX9" fmla="*/ 8989876 w 17868703"/>
              <a:gd name="connsiteY9" fmla="*/ 1198894 h 3291854"/>
              <a:gd name="connsiteX10" fmla="*/ 9196361 w 17868703"/>
              <a:gd name="connsiteY10" fmla="*/ 1583002 h 3291854"/>
              <a:gd name="connsiteX11" fmla="*/ 9331490 w 17868703"/>
              <a:gd name="connsiteY11" fmla="*/ 1666254 h 3291854"/>
              <a:gd name="connsiteX12" fmla="*/ 17868703 w 17868703"/>
              <a:gd name="connsiteY12" fmla="*/ 1672342 h 3291854"/>
              <a:gd name="connsiteX0" fmla="*/ 0 w 13131920"/>
              <a:gd name="connsiteY0" fmla="*/ 1704011 h 3291854"/>
              <a:gd name="connsiteX1" fmla="*/ 2217267 w 13131920"/>
              <a:gd name="connsiteY1" fmla="*/ 1706894 h 3291854"/>
              <a:gd name="connsiteX2" fmla="*/ 2278153 w 13131920"/>
              <a:gd name="connsiteY2" fmla="*/ 1660458 h 3291854"/>
              <a:gd name="connsiteX3" fmla="*/ 2378142 w 13131920"/>
              <a:gd name="connsiteY3" fmla="*/ 1425187 h 3291854"/>
              <a:gd name="connsiteX4" fmla="*/ 2725267 w 13131920"/>
              <a:gd name="connsiteY4" fmla="*/ 1595134 h 3291854"/>
              <a:gd name="connsiteX5" fmla="*/ 2989427 w 13131920"/>
              <a:gd name="connsiteY5" fmla="*/ 14 h 3291854"/>
              <a:gd name="connsiteX6" fmla="*/ 3395827 w 13131920"/>
              <a:gd name="connsiteY6" fmla="*/ 3291854 h 3291854"/>
              <a:gd name="connsiteX7" fmla="*/ 3639667 w 13131920"/>
              <a:gd name="connsiteY7" fmla="*/ 1666254 h 3291854"/>
              <a:gd name="connsiteX8" fmla="*/ 3956639 w 13131920"/>
              <a:gd name="connsiteY8" fmla="*/ 1936392 h 3291854"/>
              <a:gd name="connsiteX9" fmla="*/ 4253093 w 13131920"/>
              <a:gd name="connsiteY9" fmla="*/ 1198894 h 3291854"/>
              <a:gd name="connsiteX10" fmla="*/ 4459578 w 13131920"/>
              <a:gd name="connsiteY10" fmla="*/ 1583002 h 3291854"/>
              <a:gd name="connsiteX11" fmla="*/ 4594707 w 13131920"/>
              <a:gd name="connsiteY11" fmla="*/ 1666254 h 3291854"/>
              <a:gd name="connsiteX12" fmla="*/ 13131920 w 13131920"/>
              <a:gd name="connsiteY12" fmla="*/ 1672342 h 3291854"/>
              <a:gd name="connsiteX0" fmla="*/ 0 w 12132415"/>
              <a:gd name="connsiteY0" fmla="*/ 1704011 h 3291854"/>
              <a:gd name="connsiteX1" fmla="*/ 1217762 w 12132415"/>
              <a:gd name="connsiteY1" fmla="*/ 1706894 h 3291854"/>
              <a:gd name="connsiteX2" fmla="*/ 1278648 w 12132415"/>
              <a:gd name="connsiteY2" fmla="*/ 1660458 h 3291854"/>
              <a:gd name="connsiteX3" fmla="*/ 1378637 w 12132415"/>
              <a:gd name="connsiteY3" fmla="*/ 1425187 h 3291854"/>
              <a:gd name="connsiteX4" fmla="*/ 1725762 w 12132415"/>
              <a:gd name="connsiteY4" fmla="*/ 1595134 h 3291854"/>
              <a:gd name="connsiteX5" fmla="*/ 1989922 w 12132415"/>
              <a:gd name="connsiteY5" fmla="*/ 14 h 3291854"/>
              <a:gd name="connsiteX6" fmla="*/ 2396322 w 12132415"/>
              <a:gd name="connsiteY6" fmla="*/ 3291854 h 3291854"/>
              <a:gd name="connsiteX7" fmla="*/ 2640162 w 12132415"/>
              <a:gd name="connsiteY7" fmla="*/ 1666254 h 3291854"/>
              <a:gd name="connsiteX8" fmla="*/ 2957134 w 12132415"/>
              <a:gd name="connsiteY8" fmla="*/ 1936392 h 3291854"/>
              <a:gd name="connsiteX9" fmla="*/ 3253588 w 12132415"/>
              <a:gd name="connsiteY9" fmla="*/ 1198894 h 3291854"/>
              <a:gd name="connsiteX10" fmla="*/ 3460073 w 12132415"/>
              <a:gd name="connsiteY10" fmla="*/ 1583002 h 3291854"/>
              <a:gd name="connsiteX11" fmla="*/ 3595202 w 12132415"/>
              <a:gd name="connsiteY11" fmla="*/ 1666254 h 3291854"/>
              <a:gd name="connsiteX12" fmla="*/ 12132415 w 12132415"/>
              <a:gd name="connsiteY12" fmla="*/ 1672342 h 3291854"/>
              <a:gd name="connsiteX0" fmla="*/ 0 w 12204520"/>
              <a:gd name="connsiteY0" fmla="*/ 1704011 h 3291854"/>
              <a:gd name="connsiteX1" fmla="*/ 1289867 w 12204520"/>
              <a:gd name="connsiteY1" fmla="*/ 1706894 h 3291854"/>
              <a:gd name="connsiteX2" fmla="*/ 1350753 w 12204520"/>
              <a:gd name="connsiteY2" fmla="*/ 1660458 h 3291854"/>
              <a:gd name="connsiteX3" fmla="*/ 1450742 w 12204520"/>
              <a:gd name="connsiteY3" fmla="*/ 1425187 h 3291854"/>
              <a:gd name="connsiteX4" fmla="*/ 1797867 w 12204520"/>
              <a:gd name="connsiteY4" fmla="*/ 1595134 h 3291854"/>
              <a:gd name="connsiteX5" fmla="*/ 2062027 w 12204520"/>
              <a:gd name="connsiteY5" fmla="*/ 14 h 3291854"/>
              <a:gd name="connsiteX6" fmla="*/ 2468427 w 12204520"/>
              <a:gd name="connsiteY6" fmla="*/ 3291854 h 3291854"/>
              <a:gd name="connsiteX7" fmla="*/ 2712267 w 12204520"/>
              <a:gd name="connsiteY7" fmla="*/ 1666254 h 3291854"/>
              <a:gd name="connsiteX8" fmla="*/ 3029239 w 12204520"/>
              <a:gd name="connsiteY8" fmla="*/ 1936392 h 3291854"/>
              <a:gd name="connsiteX9" fmla="*/ 3325693 w 12204520"/>
              <a:gd name="connsiteY9" fmla="*/ 1198894 h 3291854"/>
              <a:gd name="connsiteX10" fmla="*/ 3532178 w 12204520"/>
              <a:gd name="connsiteY10" fmla="*/ 1583002 h 3291854"/>
              <a:gd name="connsiteX11" fmla="*/ 3667307 w 12204520"/>
              <a:gd name="connsiteY11" fmla="*/ 1666254 h 3291854"/>
              <a:gd name="connsiteX12" fmla="*/ 12204520 w 12204520"/>
              <a:gd name="connsiteY12" fmla="*/ 1672342 h 3291854"/>
              <a:gd name="connsiteX0" fmla="*/ 0 w 12245935"/>
              <a:gd name="connsiteY0" fmla="*/ 1708031 h 3291854"/>
              <a:gd name="connsiteX1" fmla="*/ 1331282 w 12245935"/>
              <a:gd name="connsiteY1" fmla="*/ 1706894 h 3291854"/>
              <a:gd name="connsiteX2" fmla="*/ 1392168 w 12245935"/>
              <a:gd name="connsiteY2" fmla="*/ 1660458 h 3291854"/>
              <a:gd name="connsiteX3" fmla="*/ 1492157 w 12245935"/>
              <a:gd name="connsiteY3" fmla="*/ 1425187 h 3291854"/>
              <a:gd name="connsiteX4" fmla="*/ 1839282 w 12245935"/>
              <a:gd name="connsiteY4" fmla="*/ 1595134 h 3291854"/>
              <a:gd name="connsiteX5" fmla="*/ 2103442 w 12245935"/>
              <a:gd name="connsiteY5" fmla="*/ 14 h 3291854"/>
              <a:gd name="connsiteX6" fmla="*/ 2509842 w 12245935"/>
              <a:gd name="connsiteY6" fmla="*/ 3291854 h 3291854"/>
              <a:gd name="connsiteX7" fmla="*/ 2753682 w 12245935"/>
              <a:gd name="connsiteY7" fmla="*/ 1666254 h 3291854"/>
              <a:gd name="connsiteX8" fmla="*/ 3070654 w 12245935"/>
              <a:gd name="connsiteY8" fmla="*/ 1936392 h 3291854"/>
              <a:gd name="connsiteX9" fmla="*/ 3367108 w 12245935"/>
              <a:gd name="connsiteY9" fmla="*/ 1198894 h 3291854"/>
              <a:gd name="connsiteX10" fmla="*/ 3573593 w 12245935"/>
              <a:gd name="connsiteY10" fmla="*/ 1583002 h 3291854"/>
              <a:gd name="connsiteX11" fmla="*/ 3708722 w 12245935"/>
              <a:gd name="connsiteY11" fmla="*/ 1666254 h 3291854"/>
              <a:gd name="connsiteX12" fmla="*/ 12245935 w 12245935"/>
              <a:gd name="connsiteY12" fmla="*/ 1672342 h 32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45935" h="3291854">
                <a:moveTo>
                  <a:pt x="0" y="1708031"/>
                </a:moveTo>
                <a:lnTo>
                  <a:pt x="1331282" y="1706894"/>
                </a:lnTo>
                <a:cubicBezTo>
                  <a:pt x="1370167" y="1703189"/>
                  <a:pt x="1378689" y="1685625"/>
                  <a:pt x="1392168" y="1660458"/>
                </a:cubicBezTo>
                <a:cubicBezTo>
                  <a:pt x="1405647" y="1635291"/>
                  <a:pt x="1415416" y="1435268"/>
                  <a:pt x="1492157" y="1425187"/>
                </a:cubicBezTo>
                <a:cubicBezTo>
                  <a:pt x="1568898" y="1415107"/>
                  <a:pt x="1737401" y="1832663"/>
                  <a:pt x="1839282" y="1595134"/>
                </a:cubicBezTo>
                <a:cubicBezTo>
                  <a:pt x="1941163" y="1357605"/>
                  <a:pt x="1978640" y="-5150"/>
                  <a:pt x="2103442" y="14"/>
                </a:cubicBezTo>
                <a:cubicBezTo>
                  <a:pt x="2228244" y="5178"/>
                  <a:pt x="2396565" y="3291535"/>
                  <a:pt x="2509842" y="3291854"/>
                </a:cubicBezTo>
                <a:cubicBezTo>
                  <a:pt x="2623119" y="3292173"/>
                  <a:pt x="2660213" y="1892164"/>
                  <a:pt x="2753682" y="1666254"/>
                </a:cubicBezTo>
                <a:cubicBezTo>
                  <a:pt x="2847151" y="1440344"/>
                  <a:pt x="2968416" y="2014285"/>
                  <a:pt x="3070654" y="1936392"/>
                </a:cubicBezTo>
                <a:cubicBezTo>
                  <a:pt x="3172892" y="1858499"/>
                  <a:pt x="3283285" y="1257792"/>
                  <a:pt x="3367108" y="1198894"/>
                </a:cubicBezTo>
                <a:cubicBezTo>
                  <a:pt x="3450931" y="1139996"/>
                  <a:pt x="3540862" y="1536575"/>
                  <a:pt x="3573593" y="1583002"/>
                </a:cubicBezTo>
                <a:cubicBezTo>
                  <a:pt x="3606324" y="1629429"/>
                  <a:pt x="3642453" y="1661255"/>
                  <a:pt x="3708722" y="1666254"/>
                </a:cubicBezTo>
                <a:lnTo>
                  <a:pt x="12245935" y="1672342"/>
                </a:lnTo>
              </a:path>
            </a:pathLst>
          </a:cu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5715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438400" y="381000"/>
            <a:ext cx="62484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>Kde darovať </a:t>
            </a:r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>krv ?</a:t>
            </a:r>
            <a:endParaRPr lang="en-US" sz="28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>
                <a:solidFill>
                  <a:srgbClr val="F43A3A"/>
                </a:solidFill>
                <a:latin typeface="Segoe Script" panose="030B0504020000000003" pitchFamily="66" charset="0"/>
              </a:rPr>
              <a:t>Ako darovať </a:t>
            </a:r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>krv ?</a:t>
            </a:r>
            <a:endParaRPr lang="en-US" sz="2800" dirty="0">
              <a:solidFill>
                <a:srgbClr val="F43A3A"/>
              </a:solidFill>
              <a:effectLst/>
              <a:latin typeface="Segoe Script" panose="030B0504020000000003" pitchFamily="66" charset="0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-22555" y="2590800"/>
            <a:ext cx="9189110" cy="4029074"/>
          </a:xfrm>
          <a:custGeom>
            <a:avLst/>
            <a:gdLst>
              <a:gd name="T0" fmla="*/ 0 w 2871"/>
              <a:gd name="T1" fmla="*/ 425 h 819"/>
              <a:gd name="T2" fmla="*/ 101 w 2871"/>
              <a:gd name="T3" fmla="*/ 425 h 819"/>
              <a:gd name="T4" fmla="*/ 113 w 2871"/>
              <a:gd name="T5" fmla="*/ 423 h 819"/>
              <a:gd name="T6" fmla="*/ 127 w 2871"/>
              <a:gd name="T7" fmla="*/ 399 h 819"/>
              <a:gd name="T8" fmla="*/ 147 w 2871"/>
              <a:gd name="T9" fmla="*/ 423 h 819"/>
              <a:gd name="T10" fmla="*/ 168 w 2871"/>
              <a:gd name="T11" fmla="*/ 461 h 819"/>
              <a:gd name="T12" fmla="*/ 191 w 2871"/>
              <a:gd name="T13" fmla="*/ 353 h 819"/>
              <a:gd name="T14" fmla="*/ 217 w 2871"/>
              <a:gd name="T15" fmla="*/ 445 h 819"/>
              <a:gd name="T16" fmla="*/ 240 w 2871"/>
              <a:gd name="T17" fmla="*/ 425 h 819"/>
              <a:gd name="T18" fmla="*/ 714 w 2871"/>
              <a:gd name="T19" fmla="*/ 425 h 819"/>
              <a:gd name="T20" fmla="*/ 721 w 2871"/>
              <a:gd name="T21" fmla="*/ 433 h 819"/>
              <a:gd name="T22" fmla="*/ 734 w 2871"/>
              <a:gd name="T23" fmla="*/ 454 h 819"/>
              <a:gd name="T24" fmla="*/ 761 w 2871"/>
              <a:gd name="T25" fmla="*/ 423 h 819"/>
              <a:gd name="T26" fmla="*/ 788 w 2871"/>
              <a:gd name="T27" fmla="*/ 320 h 819"/>
              <a:gd name="T28" fmla="*/ 818 w 2871"/>
              <a:gd name="T29" fmla="*/ 513 h 819"/>
              <a:gd name="T30" fmla="*/ 843 w 2871"/>
              <a:gd name="T31" fmla="*/ 383 h 819"/>
              <a:gd name="T32" fmla="*/ 866 w 2871"/>
              <a:gd name="T33" fmla="*/ 425 h 819"/>
              <a:gd name="T34" fmla="*/ 1370 w 2871"/>
              <a:gd name="T35" fmla="*/ 425 h 819"/>
              <a:gd name="T36" fmla="*/ 1380 w 2871"/>
              <a:gd name="T37" fmla="*/ 412 h 819"/>
              <a:gd name="T38" fmla="*/ 1402 w 2871"/>
              <a:gd name="T39" fmla="*/ 379 h 819"/>
              <a:gd name="T40" fmla="*/ 1445 w 2871"/>
              <a:gd name="T41" fmla="*/ 429 h 819"/>
              <a:gd name="T42" fmla="*/ 1491 w 2871"/>
              <a:gd name="T43" fmla="*/ 667 h 819"/>
              <a:gd name="T44" fmla="*/ 1535 w 2871"/>
              <a:gd name="T45" fmla="*/ 210 h 819"/>
              <a:gd name="T46" fmla="*/ 1577 w 2871"/>
              <a:gd name="T47" fmla="*/ 492 h 819"/>
              <a:gd name="T48" fmla="*/ 1614 w 2871"/>
              <a:gd name="T49" fmla="*/ 425 h 819"/>
              <a:gd name="T50" fmla="*/ 2222 w 2871"/>
              <a:gd name="T51" fmla="*/ 425 h 819"/>
              <a:gd name="T52" fmla="*/ 2232 w 2871"/>
              <a:gd name="T53" fmla="*/ 414 h 819"/>
              <a:gd name="T54" fmla="*/ 2248 w 2871"/>
              <a:gd name="T55" fmla="*/ 355 h 819"/>
              <a:gd name="T56" fmla="*/ 2304 w 2871"/>
              <a:gd name="T57" fmla="*/ 397 h 819"/>
              <a:gd name="T58" fmla="*/ 2346 w 2871"/>
              <a:gd name="T59" fmla="*/ 1 h 819"/>
              <a:gd name="T60" fmla="*/ 2411 w 2871"/>
              <a:gd name="T61" fmla="*/ 819 h 819"/>
              <a:gd name="T62" fmla="*/ 2451 w 2871"/>
              <a:gd name="T63" fmla="*/ 415 h 819"/>
              <a:gd name="T64" fmla="*/ 2502 w 2871"/>
              <a:gd name="T65" fmla="*/ 482 h 819"/>
              <a:gd name="T66" fmla="*/ 2549 w 2871"/>
              <a:gd name="T67" fmla="*/ 299 h 819"/>
              <a:gd name="T68" fmla="*/ 2583 w 2871"/>
              <a:gd name="T69" fmla="*/ 394 h 819"/>
              <a:gd name="T70" fmla="*/ 2604 w 2871"/>
              <a:gd name="T71" fmla="*/ 415 h 819"/>
              <a:gd name="T72" fmla="*/ 2871 w 2871"/>
              <a:gd name="T73" fmla="*/ 415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71" h="819">
                <a:moveTo>
                  <a:pt x="0" y="425"/>
                </a:moveTo>
                <a:cubicBezTo>
                  <a:pt x="101" y="425"/>
                  <a:pt x="101" y="425"/>
                  <a:pt x="101" y="425"/>
                </a:cubicBezTo>
                <a:cubicBezTo>
                  <a:pt x="106" y="425"/>
                  <a:pt x="110" y="425"/>
                  <a:pt x="113" y="423"/>
                </a:cubicBezTo>
                <a:cubicBezTo>
                  <a:pt x="117" y="420"/>
                  <a:pt x="120" y="397"/>
                  <a:pt x="127" y="399"/>
                </a:cubicBezTo>
                <a:cubicBezTo>
                  <a:pt x="132" y="401"/>
                  <a:pt x="128" y="424"/>
                  <a:pt x="147" y="423"/>
                </a:cubicBezTo>
                <a:cubicBezTo>
                  <a:pt x="162" y="422"/>
                  <a:pt x="158" y="461"/>
                  <a:pt x="168" y="461"/>
                </a:cubicBezTo>
                <a:cubicBezTo>
                  <a:pt x="178" y="462"/>
                  <a:pt x="182" y="354"/>
                  <a:pt x="191" y="353"/>
                </a:cubicBezTo>
                <a:cubicBezTo>
                  <a:pt x="201" y="352"/>
                  <a:pt x="210" y="444"/>
                  <a:pt x="217" y="445"/>
                </a:cubicBezTo>
                <a:cubicBezTo>
                  <a:pt x="225" y="446"/>
                  <a:pt x="233" y="425"/>
                  <a:pt x="240" y="425"/>
                </a:cubicBezTo>
                <a:cubicBezTo>
                  <a:pt x="246" y="425"/>
                  <a:pt x="714" y="425"/>
                  <a:pt x="714" y="425"/>
                </a:cubicBezTo>
                <a:cubicBezTo>
                  <a:pt x="719" y="425"/>
                  <a:pt x="720" y="430"/>
                  <a:pt x="721" y="433"/>
                </a:cubicBezTo>
                <a:cubicBezTo>
                  <a:pt x="722" y="437"/>
                  <a:pt x="727" y="456"/>
                  <a:pt x="734" y="454"/>
                </a:cubicBezTo>
                <a:cubicBezTo>
                  <a:pt x="741" y="452"/>
                  <a:pt x="746" y="410"/>
                  <a:pt x="761" y="423"/>
                </a:cubicBezTo>
                <a:cubicBezTo>
                  <a:pt x="775" y="436"/>
                  <a:pt x="777" y="320"/>
                  <a:pt x="788" y="320"/>
                </a:cubicBezTo>
                <a:cubicBezTo>
                  <a:pt x="798" y="320"/>
                  <a:pt x="809" y="514"/>
                  <a:pt x="818" y="513"/>
                </a:cubicBezTo>
                <a:cubicBezTo>
                  <a:pt x="828" y="512"/>
                  <a:pt x="835" y="382"/>
                  <a:pt x="843" y="383"/>
                </a:cubicBezTo>
                <a:cubicBezTo>
                  <a:pt x="851" y="385"/>
                  <a:pt x="860" y="425"/>
                  <a:pt x="866" y="425"/>
                </a:cubicBezTo>
                <a:cubicBezTo>
                  <a:pt x="873" y="425"/>
                  <a:pt x="1370" y="425"/>
                  <a:pt x="1370" y="425"/>
                </a:cubicBezTo>
                <a:cubicBezTo>
                  <a:pt x="1377" y="425"/>
                  <a:pt x="1379" y="418"/>
                  <a:pt x="1380" y="412"/>
                </a:cubicBezTo>
                <a:cubicBezTo>
                  <a:pt x="1382" y="407"/>
                  <a:pt x="1391" y="376"/>
                  <a:pt x="1402" y="379"/>
                </a:cubicBezTo>
                <a:cubicBezTo>
                  <a:pt x="1412" y="382"/>
                  <a:pt x="1421" y="450"/>
                  <a:pt x="1445" y="429"/>
                </a:cubicBezTo>
                <a:cubicBezTo>
                  <a:pt x="1468" y="408"/>
                  <a:pt x="1474" y="668"/>
                  <a:pt x="1491" y="667"/>
                </a:cubicBezTo>
                <a:cubicBezTo>
                  <a:pt x="1507" y="667"/>
                  <a:pt x="1520" y="208"/>
                  <a:pt x="1535" y="210"/>
                </a:cubicBezTo>
                <a:cubicBezTo>
                  <a:pt x="1551" y="212"/>
                  <a:pt x="1564" y="494"/>
                  <a:pt x="1577" y="492"/>
                </a:cubicBezTo>
                <a:cubicBezTo>
                  <a:pt x="1589" y="490"/>
                  <a:pt x="1604" y="425"/>
                  <a:pt x="1614" y="425"/>
                </a:cubicBezTo>
                <a:cubicBezTo>
                  <a:pt x="1625" y="425"/>
                  <a:pt x="2095" y="425"/>
                  <a:pt x="2222" y="425"/>
                </a:cubicBezTo>
                <a:cubicBezTo>
                  <a:pt x="2228" y="424"/>
                  <a:pt x="2230" y="420"/>
                  <a:pt x="2232" y="414"/>
                </a:cubicBezTo>
                <a:cubicBezTo>
                  <a:pt x="2234" y="407"/>
                  <a:pt x="2236" y="358"/>
                  <a:pt x="2248" y="355"/>
                </a:cubicBezTo>
                <a:cubicBezTo>
                  <a:pt x="2260" y="353"/>
                  <a:pt x="2287" y="456"/>
                  <a:pt x="2304" y="397"/>
                </a:cubicBezTo>
                <a:cubicBezTo>
                  <a:pt x="2320" y="338"/>
                  <a:pt x="2326" y="0"/>
                  <a:pt x="2346" y="1"/>
                </a:cubicBezTo>
                <a:cubicBezTo>
                  <a:pt x="2366" y="3"/>
                  <a:pt x="2393" y="819"/>
                  <a:pt x="2411" y="819"/>
                </a:cubicBezTo>
                <a:cubicBezTo>
                  <a:pt x="2430" y="819"/>
                  <a:pt x="2436" y="471"/>
                  <a:pt x="2451" y="415"/>
                </a:cubicBezTo>
                <a:cubicBezTo>
                  <a:pt x="2466" y="359"/>
                  <a:pt x="2485" y="502"/>
                  <a:pt x="2502" y="482"/>
                </a:cubicBezTo>
                <a:cubicBezTo>
                  <a:pt x="2518" y="463"/>
                  <a:pt x="2536" y="314"/>
                  <a:pt x="2549" y="299"/>
                </a:cubicBezTo>
                <a:cubicBezTo>
                  <a:pt x="2563" y="284"/>
                  <a:pt x="2577" y="383"/>
                  <a:pt x="2583" y="394"/>
                </a:cubicBezTo>
                <a:cubicBezTo>
                  <a:pt x="2588" y="406"/>
                  <a:pt x="2594" y="414"/>
                  <a:pt x="2604" y="415"/>
                </a:cubicBezTo>
                <a:cubicBezTo>
                  <a:pt x="2871" y="415"/>
                  <a:pt x="2871" y="415"/>
                  <a:pt x="2871" y="415"/>
                </a:cubicBezTo>
              </a:path>
            </a:pathLst>
          </a:cu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295400"/>
            <a:ext cx="6553200" cy="182880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ráno, dopoludnia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oddýchnutý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piť veľa tekutín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ľahké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raňajky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‰ alkoholu 48 hodín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hodín nefajčiť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77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F43A3A"/>
                </a:solidFill>
                <a:latin typeface="Segoe Script" panose="030B0504020000000003" pitchFamily="66" charset="0"/>
              </a:rPr>
              <a:t>Odber krvi:</a:t>
            </a:r>
            <a:endParaRPr lang="en-US" sz="2800" dirty="0">
              <a:solidFill>
                <a:srgbClr val="F43A3A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57200" y="1371600"/>
            <a:ext cx="3677920" cy="2037219"/>
          </a:xfrm>
          <a:custGeom>
            <a:avLst/>
            <a:gdLst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-1" fmla="*/ 0 w 5466080"/>
              <a:gd name="connsiteY0-2" fmla="*/ 1706880 h 3291840"/>
              <a:gd name="connsiteX1-3" fmla="*/ 1625600 w 5466080"/>
              <a:gd name="connsiteY1-4" fmla="*/ 1706880 h 3291840"/>
              <a:gd name="connsiteX2-5" fmla="*/ 2133600 w 5466080"/>
              <a:gd name="connsiteY2-6" fmla="*/ 1595120 h 3291840"/>
              <a:gd name="connsiteX3-7" fmla="*/ 2397760 w 5466080"/>
              <a:gd name="connsiteY3-8" fmla="*/ 0 h 3291840"/>
              <a:gd name="connsiteX4-9" fmla="*/ 2804160 w 5466080"/>
              <a:gd name="connsiteY4-10" fmla="*/ 3291840 h 3291840"/>
              <a:gd name="connsiteX5-11" fmla="*/ 3048000 w 5466080"/>
              <a:gd name="connsiteY5-12" fmla="*/ 1666240 h 3291840"/>
              <a:gd name="connsiteX6-13" fmla="*/ 3738880 w 5466080"/>
              <a:gd name="connsiteY6-14" fmla="*/ 1198880 h 3291840"/>
              <a:gd name="connsiteX7-15" fmla="*/ 4003040 w 5466080"/>
              <a:gd name="connsiteY7-16" fmla="*/ 1666240 h 3291840"/>
              <a:gd name="connsiteX8-17" fmla="*/ 5466080 w 5466080"/>
              <a:gd name="connsiteY8-18" fmla="*/ 1666240 h 3291840"/>
              <a:gd name="connsiteX0-19" fmla="*/ 0 w 5466080"/>
              <a:gd name="connsiteY0-20" fmla="*/ 1706880 h 3291840"/>
              <a:gd name="connsiteX1-21" fmla="*/ 1625600 w 5466080"/>
              <a:gd name="connsiteY1-22" fmla="*/ 1706880 h 3291840"/>
              <a:gd name="connsiteX2-23" fmla="*/ 2133600 w 5466080"/>
              <a:gd name="connsiteY2-24" fmla="*/ 1595120 h 3291840"/>
              <a:gd name="connsiteX3-25" fmla="*/ 2397760 w 5466080"/>
              <a:gd name="connsiteY3-26" fmla="*/ 0 h 3291840"/>
              <a:gd name="connsiteX4-27" fmla="*/ 2804160 w 5466080"/>
              <a:gd name="connsiteY4-28" fmla="*/ 3291840 h 3291840"/>
              <a:gd name="connsiteX5-29" fmla="*/ 3048000 w 5466080"/>
              <a:gd name="connsiteY5-30" fmla="*/ 1666240 h 3291840"/>
              <a:gd name="connsiteX6-31" fmla="*/ 3738880 w 5466080"/>
              <a:gd name="connsiteY6-32" fmla="*/ 1198880 h 3291840"/>
              <a:gd name="connsiteX7-33" fmla="*/ 4003040 w 5466080"/>
              <a:gd name="connsiteY7-34" fmla="*/ 1666240 h 3291840"/>
              <a:gd name="connsiteX8-35" fmla="*/ 5466080 w 5466080"/>
              <a:gd name="connsiteY8-36" fmla="*/ 1666240 h 3291840"/>
              <a:gd name="connsiteX0-37" fmla="*/ 0 w 5466080"/>
              <a:gd name="connsiteY0-38" fmla="*/ 1706880 h 3291840"/>
              <a:gd name="connsiteX1-39" fmla="*/ 1625600 w 5466080"/>
              <a:gd name="connsiteY1-40" fmla="*/ 1706880 h 3291840"/>
              <a:gd name="connsiteX2-41" fmla="*/ 2133600 w 5466080"/>
              <a:gd name="connsiteY2-42" fmla="*/ 1595120 h 3291840"/>
              <a:gd name="connsiteX3-43" fmla="*/ 2397760 w 5466080"/>
              <a:gd name="connsiteY3-44" fmla="*/ 0 h 3291840"/>
              <a:gd name="connsiteX4-45" fmla="*/ 2804160 w 5466080"/>
              <a:gd name="connsiteY4-46" fmla="*/ 3291840 h 3291840"/>
              <a:gd name="connsiteX5-47" fmla="*/ 3048000 w 5466080"/>
              <a:gd name="connsiteY5-48" fmla="*/ 1666240 h 3291840"/>
              <a:gd name="connsiteX6-49" fmla="*/ 3738880 w 5466080"/>
              <a:gd name="connsiteY6-50" fmla="*/ 1198880 h 3291840"/>
              <a:gd name="connsiteX7-51" fmla="*/ 4003040 w 5466080"/>
              <a:gd name="connsiteY7-52" fmla="*/ 1666240 h 3291840"/>
              <a:gd name="connsiteX8-53" fmla="*/ 5466080 w 5466080"/>
              <a:gd name="connsiteY8-54" fmla="*/ 1666240 h 3291840"/>
              <a:gd name="connsiteX0-55" fmla="*/ 0 w 5466080"/>
              <a:gd name="connsiteY0-56" fmla="*/ 1706880 h 3291840"/>
              <a:gd name="connsiteX1-57" fmla="*/ 1625600 w 5466080"/>
              <a:gd name="connsiteY1-58" fmla="*/ 1706880 h 3291840"/>
              <a:gd name="connsiteX2-59" fmla="*/ 2133600 w 5466080"/>
              <a:gd name="connsiteY2-60" fmla="*/ 1595120 h 3291840"/>
              <a:gd name="connsiteX3-61" fmla="*/ 2397760 w 5466080"/>
              <a:gd name="connsiteY3-62" fmla="*/ 0 h 3291840"/>
              <a:gd name="connsiteX4-63" fmla="*/ 2804160 w 5466080"/>
              <a:gd name="connsiteY4-64" fmla="*/ 3291840 h 3291840"/>
              <a:gd name="connsiteX5-65" fmla="*/ 3048000 w 5466080"/>
              <a:gd name="connsiteY5-66" fmla="*/ 1666240 h 3291840"/>
              <a:gd name="connsiteX6-67" fmla="*/ 3738880 w 5466080"/>
              <a:gd name="connsiteY6-68" fmla="*/ 1198880 h 3291840"/>
              <a:gd name="connsiteX7-69" fmla="*/ 4003040 w 5466080"/>
              <a:gd name="connsiteY7-70" fmla="*/ 1666240 h 3291840"/>
              <a:gd name="connsiteX8-71" fmla="*/ 5466080 w 5466080"/>
              <a:gd name="connsiteY8-72" fmla="*/ 1666240 h 3291840"/>
              <a:gd name="connsiteX0-73" fmla="*/ 0 w 5466080"/>
              <a:gd name="connsiteY0-74" fmla="*/ 1706880 h 3291840"/>
              <a:gd name="connsiteX1-75" fmla="*/ 1625600 w 5466080"/>
              <a:gd name="connsiteY1-76" fmla="*/ 1706880 h 3291840"/>
              <a:gd name="connsiteX2-77" fmla="*/ 2133600 w 5466080"/>
              <a:gd name="connsiteY2-78" fmla="*/ 1595120 h 3291840"/>
              <a:gd name="connsiteX3-79" fmla="*/ 2397760 w 5466080"/>
              <a:gd name="connsiteY3-80" fmla="*/ 0 h 3291840"/>
              <a:gd name="connsiteX4-81" fmla="*/ 2804160 w 5466080"/>
              <a:gd name="connsiteY4-82" fmla="*/ 3291840 h 3291840"/>
              <a:gd name="connsiteX5-83" fmla="*/ 3048000 w 5466080"/>
              <a:gd name="connsiteY5-84" fmla="*/ 1666240 h 3291840"/>
              <a:gd name="connsiteX6-85" fmla="*/ 3738880 w 5466080"/>
              <a:gd name="connsiteY6-86" fmla="*/ 1198880 h 3291840"/>
              <a:gd name="connsiteX7-87" fmla="*/ 4003040 w 5466080"/>
              <a:gd name="connsiteY7-88" fmla="*/ 1666240 h 3291840"/>
              <a:gd name="connsiteX8-89" fmla="*/ 5466080 w 5466080"/>
              <a:gd name="connsiteY8-90" fmla="*/ 1666240 h 3291840"/>
              <a:gd name="connsiteX0-91" fmla="*/ 0 w 5466080"/>
              <a:gd name="connsiteY0-92" fmla="*/ 1706880 h 3291840"/>
              <a:gd name="connsiteX1-93" fmla="*/ 1625600 w 5466080"/>
              <a:gd name="connsiteY1-94" fmla="*/ 1706880 h 3291840"/>
              <a:gd name="connsiteX2-95" fmla="*/ 2133600 w 5466080"/>
              <a:gd name="connsiteY2-96" fmla="*/ 1595120 h 3291840"/>
              <a:gd name="connsiteX3-97" fmla="*/ 2397760 w 5466080"/>
              <a:gd name="connsiteY3-98" fmla="*/ 0 h 3291840"/>
              <a:gd name="connsiteX4-99" fmla="*/ 2804160 w 5466080"/>
              <a:gd name="connsiteY4-100" fmla="*/ 3291840 h 3291840"/>
              <a:gd name="connsiteX5-101" fmla="*/ 3048000 w 5466080"/>
              <a:gd name="connsiteY5-102" fmla="*/ 1666240 h 3291840"/>
              <a:gd name="connsiteX6-103" fmla="*/ 3738880 w 5466080"/>
              <a:gd name="connsiteY6-104" fmla="*/ 1198880 h 3291840"/>
              <a:gd name="connsiteX7-105" fmla="*/ 4003040 w 5466080"/>
              <a:gd name="connsiteY7-106" fmla="*/ 1666240 h 3291840"/>
              <a:gd name="connsiteX8-107" fmla="*/ 5466080 w 5466080"/>
              <a:gd name="connsiteY8-108" fmla="*/ 1666240 h 3291840"/>
              <a:gd name="connsiteX0-109" fmla="*/ 0 w 5466080"/>
              <a:gd name="connsiteY0-110" fmla="*/ 1706880 h 3291840"/>
              <a:gd name="connsiteX1-111" fmla="*/ 1625600 w 5466080"/>
              <a:gd name="connsiteY1-112" fmla="*/ 1706880 h 3291840"/>
              <a:gd name="connsiteX2-113" fmla="*/ 2133600 w 5466080"/>
              <a:gd name="connsiteY2-114" fmla="*/ 1595120 h 3291840"/>
              <a:gd name="connsiteX3-115" fmla="*/ 2397760 w 5466080"/>
              <a:gd name="connsiteY3-116" fmla="*/ 0 h 3291840"/>
              <a:gd name="connsiteX4-117" fmla="*/ 2804160 w 5466080"/>
              <a:gd name="connsiteY4-118" fmla="*/ 3291840 h 3291840"/>
              <a:gd name="connsiteX5-119" fmla="*/ 3048000 w 5466080"/>
              <a:gd name="connsiteY5-120" fmla="*/ 1666240 h 3291840"/>
              <a:gd name="connsiteX6-121" fmla="*/ 3738880 w 5466080"/>
              <a:gd name="connsiteY6-122" fmla="*/ 1198880 h 3291840"/>
              <a:gd name="connsiteX7-123" fmla="*/ 4003040 w 5466080"/>
              <a:gd name="connsiteY7-124" fmla="*/ 1666240 h 3291840"/>
              <a:gd name="connsiteX8-125" fmla="*/ 5466080 w 5466080"/>
              <a:gd name="connsiteY8-126" fmla="*/ 1666240 h 3291840"/>
              <a:gd name="connsiteX0-127" fmla="*/ 0 w 5466080"/>
              <a:gd name="connsiteY0-128" fmla="*/ 1706880 h 3291840"/>
              <a:gd name="connsiteX1-129" fmla="*/ 1625600 w 5466080"/>
              <a:gd name="connsiteY1-130" fmla="*/ 1706880 h 3291840"/>
              <a:gd name="connsiteX2-131" fmla="*/ 2133600 w 5466080"/>
              <a:gd name="connsiteY2-132" fmla="*/ 1595120 h 3291840"/>
              <a:gd name="connsiteX3-133" fmla="*/ 2397760 w 5466080"/>
              <a:gd name="connsiteY3-134" fmla="*/ 0 h 3291840"/>
              <a:gd name="connsiteX4-135" fmla="*/ 2804160 w 5466080"/>
              <a:gd name="connsiteY4-136" fmla="*/ 3291840 h 3291840"/>
              <a:gd name="connsiteX5-137" fmla="*/ 3048000 w 5466080"/>
              <a:gd name="connsiteY5-138" fmla="*/ 1666240 h 3291840"/>
              <a:gd name="connsiteX6-139" fmla="*/ 3738880 w 5466080"/>
              <a:gd name="connsiteY6-140" fmla="*/ 1198880 h 3291840"/>
              <a:gd name="connsiteX7-141" fmla="*/ 4003040 w 5466080"/>
              <a:gd name="connsiteY7-142" fmla="*/ 1666240 h 3291840"/>
              <a:gd name="connsiteX8-143" fmla="*/ 5466080 w 5466080"/>
              <a:gd name="connsiteY8-144" fmla="*/ 1666240 h 3291840"/>
              <a:gd name="connsiteX0-145" fmla="*/ 0 w 5466080"/>
              <a:gd name="connsiteY0-146" fmla="*/ 1706880 h 3291840"/>
              <a:gd name="connsiteX1-147" fmla="*/ 1625600 w 5466080"/>
              <a:gd name="connsiteY1-148" fmla="*/ 1706880 h 3291840"/>
              <a:gd name="connsiteX2-149" fmla="*/ 2133600 w 5466080"/>
              <a:gd name="connsiteY2-150" fmla="*/ 1595120 h 3291840"/>
              <a:gd name="connsiteX3-151" fmla="*/ 2397760 w 5466080"/>
              <a:gd name="connsiteY3-152" fmla="*/ 0 h 3291840"/>
              <a:gd name="connsiteX4-153" fmla="*/ 2804160 w 5466080"/>
              <a:gd name="connsiteY4-154" fmla="*/ 3291840 h 3291840"/>
              <a:gd name="connsiteX5-155" fmla="*/ 3048000 w 5466080"/>
              <a:gd name="connsiteY5-156" fmla="*/ 1666240 h 3291840"/>
              <a:gd name="connsiteX6-157" fmla="*/ 3738880 w 5466080"/>
              <a:gd name="connsiteY6-158" fmla="*/ 1198880 h 3291840"/>
              <a:gd name="connsiteX7-159" fmla="*/ 4003040 w 5466080"/>
              <a:gd name="connsiteY7-160" fmla="*/ 1666240 h 3291840"/>
              <a:gd name="connsiteX8-161" fmla="*/ 5466080 w 5466080"/>
              <a:gd name="connsiteY8-162" fmla="*/ 1666240 h 3291840"/>
              <a:gd name="connsiteX0-163" fmla="*/ 0 w 5466080"/>
              <a:gd name="connsiteY0-164" fmla="*/ 1706880 h 3291840"/>
              <a:gd name="connsiteX1-165" fmla="*/ 1625600 w 5466080"/>
              <a:gd name="connsiteY1-166" fmla="*/ 1706880 h 3291840"/>
              <a:gd name="connsiteX2-167" fmla="*/ 2133600 w 5466080"/>
              <a:gd name="connsiteY2-168" fmla="*/ 1595120 h 3291840"/>
              <a:gd name="connsiteX3-169" fmla="*/ 2397760 w 5466080"/>
              <a:gd name="connsiteY3-170" fmla="*/ 0 h 3291840"/>
              <a:gd name="connsiteX4-171" fmla="*/ 2804160 w 5466080"/>
              <a:gd name="connsiteY4-172" fmla="*/ 3291840 h 3291840"/>
              <a:gd name="connsiteX5-173" fmla="*/ 3048000 w 5466080"/>
              <a:gd name="connsiteY5-174" fmla="*/ 1666240 h 3291840"/>
              <a:gd name="connsiteX6-175" fmla="*/ 3738880 w 5466080"/>
              <a:gd name="connsiteY6-176" fmla="*/ 1198880 h 3291840"/>
              <a:gd name="connsiteX7-177" fmla="*/ 4003040 w 5466080"/>
              <a:gd name="connsiteY7-178" fmla="*/ 1666240 h 3291840"/>
              <a:gd name="connsiteX8-179" fmla="*/ 5466080 w 5466080"/>
              <a:gd name="connsiteY8-180" fmla="*/ 1666240 h 3291840"/>
              <a:gd name="connsiteX0-181" fmla="*/ 0 w 5466080"/>
              <a:gd name="connsiteY0-182" fmla="*/ 1706880 h 3291840"/>
              <a:gd name="connsiteX1-183" fmla="*/ 1625600 w 5466080"/>
              <a:gd name="connsiteY1-184" fmla="*/ 1706880 h 3291840"/>
              <a:gd name="connsiteX2-185" fmla="*/ 2133600 w 5466080"/>
              <a:gd name="connsiteY2-186" fmla="*/ 1595120 h 3291840"/>
              <a:gd name="connsiteX3-187" fmla="*/ 2397760 w 5466080"/>
              <a:gd name="connsiteY3-188" fmla="*/ 0 h 3291840"/>
              <a:gd name="connsiteX4-189" fmla="*/ 2804160 w 5466080"/>
              <a:gd name="connsiteY4-190" fmla="*/ 3291840 h 3291840"/>
              <a:gd name="connsiteX5-191" fmla="*/ 3048000 w 5466080"/>
              <a:gd name="connsiteY5-192" fmla="*/ 1666240 h 3291840"/>
              <a:gd name="connsiteX6-193" fmla="*/ 3738880 w 5466080"/>
              <a:gd name="connsiteY6-194" fmla="*/ 1198880 h 3291840"/>
              <a:gd name="connsiteX7-195" fmla="*/ 4003040 w 5466080"/>
              <a:gd name="connsiteY7-196" fmla="*/ 1666240 h 3291840"/>
              <a:gd name="connsiteX8-197" fmla="*/ 5466080 w 5466080"/>
              <a:gd name="connsiteY8-198" fmla="*/ 1666240 h 3291840"/>
              <a:gd name="connsiteX0-199" fmla="*/ 0 w 5466080"/>
              <a:gd name="connsiteY0-200" fmla="*/ 1706880 h 3291840"/>
              <a:gd name="connsiteX1-201" fmla="*/ 1625600 w 5466080"/>
              <a:gd name="connsiteY1-202" fmla="*/ 1706880 h 3291840"/>
              <a:gd name="connsiteX2-203" fmla="*/ 2133600 w 5466080"/>
              <a:gd name="connsiteY2-204" fmla="*/ 1595120 h 3291840"/>
              <a:gd name="connsiteX3-205" fmla="*/ 2397760 w 5466080"/>
              <a:gd name="connsiteY3-206" fmla="*/ 0 h 3291840"/>
              <a:gd name="connsiteX4-207" fmla="*/ 2804160 w 5466080"/>
              <a:gd name="connsiteY4-208" fmla="*/ 3291840 h 3291840"/>
              <a:gd name="connsiteX5-209" fmla="*/ 3048000 w 5466080"/>
              <a:gd name="connsiteY5-210" fmla="*/ 1666240 h 3291840"/>
              <a:gd name="connsiteX6-211" fmla="*/ 3738880 w 5466080"/>
              <a:gd name="connsiteY6-212" fmla="*/ 1198880 h 3291840"/>
              <a:gd name="connsiteX7-213" fmla="*/ 4003040 w 5466080"/>
              <a:gd name="connsiteY7-214" fmla="*/ 1666240 h 3291840"/>
              <a:gd name="connsiteX8-215" fmla="*/ 5466080 w 5466080"/>
              <a:gd name="connsiteY8-216" fmla="*/ 1666240 h 3291840"/>
              <a:gd name="connsiteX0-217" fmla="*/ 0 w 5466080"/>
              <a:gd name="connsiteY0-218" fmla="*/ 1706880 h 3291840"/>
              <a:gd name="connsiteX1-219" fmla="*/ 1625600 w 5466080"/>
              <a:gd name="connsiteY1-220" fmla="*/ 1706880 h 3291840"/>
              <a:gd name="connsiteX2-221" fmla="*/ 2133600 w 5466080"/>
              <a:gd name="connsiteY2-222" fmla="*/ 1595120 h 3291840"/>
              <a:gd name="connsiteX3-223" fmla="*/ 2397760 w 5466080"/>
              <a:gd name="connsiteY3-224" fmla="*/ 0 h 3291840"/>
              <a:gd name="connsiteX4-225" fmla="*/ 2804160 w 5466080"/>
              <a:gd name="connsiteY4-226" fmla="*/ 3291840 h 3291840"/>
              <a:gd name="connsiteX5-227" fmla="*/ 3048000 w 5466080"/>
              <a:gd name="connsiteY5-228" fmla="*/ 1666240 h 3291840"/>
              <a:gd name="connsiteX6-229" fmla="*/ 3738880 w 5466080"/>
              <a:gd name="connsiteY6-230" fmla="*/ 1198880 h 3291840"/>
              <a:gd name="connsiteX7-231" fmla="*/ 4003040 w 5466080"/>
              <a:gd name="connsiteY7-232" fmla="*/ 1666240 h 3291840"/>
              <a:gd name="connsiteX8-233" fmla="*/ 5466080 w 5466080"/>
              <a:gd name="connsiteY8-234" fmla="*/ 1666240 h 3291840"/>
              <a:gd name="connsiteX0-235" fmla="*/ 0 w 5466080"/>
              <a:gd name="connsiteY0-236" fmla="*/ 1706880 h 3291840"/>
              <a:gd name="connsiteX1-237" fmla="*/ 1625600 w 5466080"/>
              <a:gd name="connsiteY1-238" fmla="*/ 1706880 h 3291840"/>
              <a:gd name="connsiteX2-239" fmla="*/ 2133600 w 5466080"/>
              <a:gd name="connsiteY2-240" fmla="*/ 1595120 h 3291840"/>
              <a:gd name="connsiteX3-241" fmla="*/ 2397760 w 5466080"/>
              <a:gd name="connsiteY3-242" fmla="*/ 0 h 3291840"/>
              <a:gd name="connsiteX4-243" fmla="*/ 2804160 w 5466080"/>
              <a:gd name="connsiteY4-244" fmla="*/ 3291840 h 3291840"/>
              <a:gd name="connsiteX5-245" fmla="*/ 3048000 w 5466080"/>
              <a:gd name="connsiteY5-246" fmla="*/ 1666240 h 3291840"/>
              <a:gd name="connsiteX6-247" fmla="*/ 3738880 w 5466080"/>
              <a:gd name="connsiteY6-248" fmla="*/ 1198880 h 3291840"/>
              <a:gd name="connsiteX7-249" fmla="*/ 4003040 w 5466080"/>
              <a:gd name="connsiteY7-250" fmla="*/ 1666240 h 3291840"/>
              <a:gd name="connsiteX8-251" fmla="*/ 5466080 w 5466080"/>
              <a:gd name="connsiteY8-252" fmla="*/ 1666240 h 3291840"/>
              <a:gd name="connsiteX0-253" fmla="*/ 0 w 5466080"/>
              <a:gd name="connsiteY0-254" fmla="*/ 1706880 h 3291840"/>
              <a:gd name="connsiteX1-255" fmla="*/ 1625600 w 5466080"/>
              <a:gd name="connsiteY1-256" fmla="*/ 1706880 h 3291840"/>
              <a:gd name="connsiteX2-257" fmla="*/ 2133600 w 5466080"/>
              <a:gd name="connsiteY2-258" fmla="*/ 1595120 h 3291840"/>
              <a:gd name="connsiteX3-259" fmla="*/ 2397760 w 5466080"/>
              <a:gd name="connsiteY3-260" fmla="*/ 0 h 3291840"/>
              <a:gd name="connsiteX4-261" fmla="*/ 2804160 w 5466080"/>
              <a:gd name="connsiteY4-262" fmla="*/ 3291840 h 3291840"/>
              <a:gd name="connsiteX5-263" fmla="*/ 3048000 w 5466080"/>
              <a:gd name="connsiteY5-264" fmla="*/ 1666240 h 3291840"/>
              <a:gd name="connsiteX6-265" fmla="*/ 3738880 w 5466080"/>
              <a:gd name="connsiteY6-266" fmla="*/ 1198880 h 3291840"/>
              <a:gd name="connsiteX7-267" fmla="*/ 4003040 w 5466080"/>
              <a:gd name="connsiteY7-268" fmla="*/ 1666240 h 3291840"/>
              <a:gd name="connsiteX8-269" fmla="*/ 5466080 w 5466080"/>
              <a:gd name="connsiteY8-270" fmla="*/ 1666240 h 3291840"/>
              <a:gd name="connsiteX0-271" fmla="*/ 0 w 5466080"/>
              <a:gd name="connsiteY0-272" fmla="*/ 1706880 h 3291840"/>
              <a:gd name="connsiteX1-273" fmla="*/ 1625600 w 5466080"/>
              <a:gd name="connsiteY1-274" fmla="*/ 1706880 h 3291840"/>
              <a:gd name="connsiteX2-275" fmla="*/ 2133600 w 5466080"/>
              <a:gd name="connsiteY2-276" fmla="*/ 1595120 h 3291840"/>
              <a:gd name="connsiteX3-277" fmla="*/ 2397760 w 5466080"/>
              <a:gd name="connsiteY3-278" fmla="*/ 0 h 3291840"/>
              <a:gd name="connsiteX4-279" fmla="*/ 2804160 w 5466080"/>
              <a:gd name="connsiteY4-280" fmla="*/ 3291840 h 3291840"/>
              <a:gd name="connsiteX5-281" fmla="*/ 3048000 w 5466080"/>
              <a:gd name="connsiteY5-282" fmla="*/ 1666240 h 3291840"/>
              <a:gd name="connsiteX6-283" fmla="*/ 3738880 w 5466080"/>
              <a:gd name="connsiteY6-284" fmla="*/ 1198880 h 3291840"/>
              <a:gd name="connsiteX7-285" fmla="*/ 3964730 w 5466080"/>
              <a:gd name="connsiteY7-286" fmla="*/ 1558783 h 3291840"/>
              <a:gd name="connsiteX8-287" fmla="*/ 4003040 w 5466080"/>
              <a:gd name="connsiteY8-288" fmla="*/ 1666240 h 3291840"/>
              <a:gd name="connsiteX9" fmla="*/ 5466080 w 5466080"/>
              <a:gd name="connsiteY9" fmla="*/ 1666240 h 3291840"/>
              <a:gd name="connsiteX0-289" fmla="*/ 0 w 5466080"/>
              <a:gd name="connsiteY0-290" fmla="*/ 1706880 h 3291840"/>
              <a:gd name="connsiteX1-291" fmla="*/ 1625600 w 5466080"/>
              <a:gd name="connsiteY1-292" fmla="*/ 1706880 h 3291840"/>
              <a:gd name="connsiteX2-293" fmla="*/ 2133600 w 5466080"/>
              <a:gd name="connsiteY2-294" fmla="*/ 1595120 h 3291840"/>
              <a:gd name="connsiteX3-295" fmla="*/ 2397760 w 5466080"/>
              <a:gd name="connsiteY3-296" fmla="*/ 0 h 3291840"/>
              <a:gd name="connsiteX4-297" fmla="*/ 2804160 w 5466080"/>
              <a:gd name="connsiteY4-298" fmla="*/ 3291840 h 3291840"/>
              <a:gd name="connsiteX5-299" fmla="*/ 3048000 w 5466080"/>
              <a:gd name="connsiteY5-300" fmla="*/ 1666240 h 3291840"/>
              <a:gd name="connsiteX6-301" fmla="*/ 3738880 w 5466080"/>
              <a:gd name="connsiteY6-302" fmla="*/ 1198880 h 3291840"/>
              <a:gd name="connsiteX7-303" fmla="*/ 3867911 w 5466080"/>
              <a:gd name="connsiteY7-304" fmla="*/ 1582988 h 3291840"/>
              <a:gd name="connsiteX8-305" fmla="*/ 4003040 w 5466080"/>
              <a:gd name="connsiteY8-306" fmla="*/ 1666240 h 3291840"/>
              <a:gd name="connsiteX9-307" fmla="*/ 5466080 w 5466080"/>
              <a:gd name="connsiteY9-308" fmla="*/ 1666240 h 3291840"/>
              <a:gd name="connsiteX0-309" fmla="*/ 0 w 5466080"/>
              <a:gd name="connsiteY0-310" fmla="*/ 1706880 h 3291840"/>
              <a:gd name="connsiteX1-311" fmla="*/ 1625600 w 5466080"/>
              <a:gd name="connsiteY1-312" fmla="*/ 1706880 h 3291840"/>
              <a:gd name="connsiteX2-313" fmla="*/ 2133600 w 5466080"/>
              <a:gd name="connsiteY2-314" fmla="*/ 1595120 h 3291840"/>
              <a:gd name="connsiteX3-315" fmla="*/ 2397760 w 5466080"/>
              <a:gd name="connsiteY3-316" fmla="*/ 0 h 3291840"/>
              <a:gd name="connsiteX4-317" fmla="*/ 2804160 w 5466080"/>
              <a:gd name="connsiteY4-318" fmla="*/ 3291840 h 3291840"/>
              <a:gd name="connsiteX5-319" fmla="*/ 3048000 w 5466080"/>
              <a:gd name="connsiteY5-320" fmla="*/ 1666240 h 3291840"/>
              <a:gd name="connsiteX6-321" fmla="*/ 3738880 w 5466080"/>
              <a:gd name="connsiteY6-322" fmla="*/ 1198880 h 3291840"/>
              <a:gd name="connsiteX7-323" fmla="*/ 3867911 w 5466080"/>
              <a:gd name="connsiteY7-324" fmla="*/ 1582988 h 3291840"/>
              <a:gd name="connsiteX8-325" fmla="*/ 4003040 w 5466080"/>
              <a:gd name="connsiteY8-326" fmla="*/ 1666240 h 3291840"/>
              <a:gd name="connsiteX9-327" fmla="*/ 5466080 w 5466080"/>
              <a:gd name="connsiteY9-328" fmla="*/ 1666240 h 3291840"/>
              <a:gd name="connsiteX0-329" fmla="*/ 0 w 5466080"/>
              <a:gd name="connsiteY0-330" fmla="*/ 1706880 h 3291840"/>
              <a:gd name="connsiteX1-331" fmla="*/ 1625600 w 5466080"/>
              <a:gd name="connsiteY1-332" fmla="*/ 1706880 h 3291840"/>
              <a:gd name="connsiteX2-333" fmla="*/ 2133600 w 5466080"/>
              <a:gd name="connsiteY2-334" fmla="*/ 1595120 h 3291840"/>
              <a:gd name="connsiteX3-335" fmla="*/ 2397760 w 5466080"/>
              <a:gd name="connsiteY3-336" fmla="*/ 0 h 3291840"/>
              <a:gd name="connsiteX4-337" fmla="*/ 2804160 w 5466080"/>
              <a:gd name="connsiteY4-338" fmla="*/ 3291840 h 3291840"/>
              <a:gd name="connsiteX5-339" fmla="*/ 3048000 w 5466080"/>
              <a:gd name="connsiteY5-340" fmla="*/ 1666240 h 3291840"/>
              <a:gd name="connsiteX6-341" fmla="*/ 3738880 w 5466080"/>
              <a:gd name="connsiteY6-342" fmla="*/ 1198880 h 3291840"/>
              <a:gd name="connsiteX7-343" fmla="*/ 3867911 w 5466080"/>
              <a:gd name="connsiteY7-344" fmla="*/ 1582988 h 3291840"/>
              <a:gd name="connsiteX8-345" fmla="*/ 4003040 w 5466080"/>
              <a:gd name="connsiteY8-346" fmla="*/ 1666240 h 3291840"/>
              <a:gd name="connsiteX9-347" fmla="*/ 5466080 w 5466080"/>
              <a:gd name="connsiteY9-348" fmla="*/ 1666240 h 3291840"/>
              <a:gd name="connsiteX0-349" fmla="*/ 0 w 5466080"/>
              <a:gd name="connsiteY0-350" fmla="*/ 1706880 h 3291840"/>
              <a:gd name="connsiteX1-351" fmla="*/ 1625600 w 5466080"/>
              <a:gd name="connsiteY1-352" fmla="*/ 1706880 h 3291840"/>
              <a:gd name="connsiteX2-353" fmla="*/ 2133600 w 5466080"/>
              <a:gd name="connsiteY2-354" fmla="*/ 1595120 h 3291840"/>
              <a:gd name="connsiteX3-355" fmla="*/ 2397760 w 5466080"/>
              <a:gd name="connsiteY3-356" fmla="*/ 0 h 3291840"/>
              <a:gd name="connsiteX4-357" fmla="*/ 2804160 w 5466080"/>
              <a:gd name="connsiteY4-358" fmla="*/ 3291840 h 3291840"/>
              <a:gd name="connsiteX5-359" fmla="*/ 3048000 w 5466080"/>
              <a:gd name="connsiteY5-360" fmla="*/ 1666240 h 3291840"/>
              <a:gd name="connsiteX6-361" fmla="*/ 3738880 w 5466080"/>
              <a:gd name="connsiteY6-362" fmla="*/ 1198880 h 3291840"/>
              <a:gd name="connsiteX7-363" fmla="*/ 3867911 w 5466080"/>
              <a:gd name="connsiteY7-364" fmla="*/ 1582988 h 3291840"/>
              <a:gd name="connsiteX8-365" fmla="*/ 4003040 w 5466080"/>
              <a:gd name="connsiteY8-366" fmla="*/ 1666240 h 3291840"/>
              <a:gd name="connsiteX9-367" fmla="*/ 5466080 w 5466080"/>
              <a:gd name="connsiteY9-368" fmla="*/ 1666240 h 3291840"/>
              <a:gd name="connsiteX0-369" fmla="*/ 0 w 5466080"/>
              <a:gd name="connsiteY0-370" fmla="*/ 1706880 h 3291840"/>
              <a:gd name="connsiteX1-371" fmla="*/ 1625600 w 5466080"/>
              <a:gd name="connsiteY1-372" fmla="*/ 1706880 h 3291840"/>
              <a:gd name="connsiteX2-373" fmla="*/ 2133600 w 5466080"/>
              <a:gd name="connsiteY2-374" fmla="*/ 1595120 h 3291840"/>
              <a:gd name="connsiteX3-375" fmla="*/ 2397760 w 5466080"/>
              <a:gd name="connsiteY3-376" fmla="*/ 0 h 3291840"/>
              <a:gd name="connsiteX4-377" fmla="*/ 2804160 w 5466080"/>
              <a:gd name="connsiteY4-378" fmla="*/ 3291840 h 3291840"/>
              <a:gd name="connsiteX5-379" fmla="*/ 3048000 w 5466080"/>
              <a:gd name="connsiteY5-380" fmla="*/ 1666240 h 3291840"/>
              <a:gd name="connsiteX6-381" fmla="*/ 3738880 w 5466080"/>
              <a:gd name="connsiteY6-382" fmla="*/ 1198880 h 3291840"/>
              <a:gd name="connsiteX7-383" fmla="*/ 3867911 w 5466080"/>
              <a:gd name="connsiteY7-384" fmla="*/ 1582988 h 3291840"/>
              <a:gd name="connsiteX8-385" fmla="*/ 4003040 w 5466080"/>
              <a:gd name="connsiteY8-386" fmla="*/ 1666240 h 3291840"/>
              <a:gd name="connsiteX9-387" fmla="*/ 5466080 w 5466080"/>
              <a:gd name="connsiteY9-388" fmla="*/ 1666240 h 3291840"/>
              <a:gd name="connsiteX0-389" fmla="*/ 0 w 5466080"/>
              <a:gd name="connsiteY0-390" fmla="*/ 1706880 h 3291840"/>
              <a:gd name="connsiteX1-391" fmla="*/ 1625600 w 5466080"/>
              <a:gd name="connsiteY1-392" fmla="*/ 1706880 h 3291840"/>
              <a:gd name="connsiteX2-393" fmla="*/ 2133600 w 5466080"/>
              <a:gd name="connsiteY2-394" fmla="*/ 1595120 h 3291840"/>
              <a:gd name="connsiteX3-395" fmla="*/ 2397760 w 5466080"/>
              <a:gd name="connsiteY3-396" fmla="*/ 0 h 3291840"/>
              <a:gd name="connsiteX4-397" fmla="*/ 2804160 w 5466080"/>
              <a:gd name="connsiteY4-398" fmla="*/ 3291840 h 3291840"/>
              <a:gd name="connsiteX5-399" fmla="*/ 3048000 w 5466080"/>
              <a:gd name="connsiteY5-400" fmla="*/ 1666240 h 3291840"/>
              <a:gd name="connsiteX6-401" fmla="*/ 3661426 w 5466080"/>
              <a:gd name="connsiteY6-402" fmla="*/ 1198880 h 3291840"/>
              <a:gd name="connsiteX7-403" fmla="*/ 3867911 w 5466080"/>
              <a:gd name="connsiteY7-404" fmla="*/ 1582988 h 3291840"/>
              <a:gd name="connsiteX8-405" fmla="*/ 4003040 w 5466080"/>
              <a:gd name="connsiteY8-406" fmla="*/ 1666240 h 3291840"/>
              <a:gd name="connsiteX9-407" fmla="*/ 5466080 w 5466080"/>
              <a:gd name="connsiteY9-408" fmla="*/ 1666240 h 3291840"/>
              <a:gd name="connsiteX0-409" fmla="*/ 0 w 5466080"/>
              <a:gd name="connsiteY0-410" fmla="*/ 1706880 h 3291840"/>
              <a:gd name="connsiteX1-411" fmla="*/ 1625600 w 5466080"/>
              <a:gd name="connsiteY1-412" fmla="*/ 1706880 h 3291840"/>
              <a:gd name="connsiteX2-413" fmla="*/ 2133600 w 5466080"/>
              <a:gd name="connsiteY2-414" fmla="*/ 1595120 h 3291840"/>
              <a:gd name="connsiteX3-415" fmla="*/ 2397760 w 5466080"/>
              <a:gd name="connsiteY3-416" fmla="*/ 0 h 3291840"/>
              <a:gd name="connsiteX4-417" fmla="*/ 2804160 w 5466080"/>
              <a:gd name="connsiteY4-418" fmla="*/ 3291840 h 3291840"/>
              <a:gd name="connsiteX5-419" fmla="*/ 3048000 w 5466080"/>
              <a:gd name="connsiteY5-420" fmla="*/ 1666240 h 3291840"/>
              <a:gd name="connsiteX6-421" fmla="*/ 3661426 w 5466080"/>
              <a:gd name="connsiteY6-422" fmla="*/ 1198880 h 3291840"/>
              <a:gd name="connsiteX7-423" fmla="*/ 3867911 w 5466080"/>
              <a:gd name="connsiteY7-424" fmla="*/ 1582988 h 3291840"/>
              <a:gd name="connsiteX8-425" fmla="*/ 4003040 w 5466080"/>
              <a:gd name="connsiteY8-426" fmla="*/ 1666240 h 3291840"/>
              <a:gd name="connsiteX9-427" fmla="*/ 5466080 w 5466080"/>
              <a:gd name="connsiteY9-428" fmla="*/ 1666240 h 3291840"/>
              <a:gd name="connsiteX0-429" fmla="*/ 0 w 5466080"/>
              <a:gd name="connsiteY0-430" fmla="*/ 1706898 h 3291858"/>
              <a:gd name="connsiteX1-431" fmla="*/ 1625600 w 5466080"/>
              <a:gd name="connsiteY1-432" fmla="*/ 1706898 h 3291858"/>
              <a:gd name="connsiteX2-433" fmla="*/ 2133600 w 5466080"/>
              <a:gd name="connsiteY2-434" fmla="*/ 1595138 h 3291858"/>
              <a:gd name="connsiteX3-435" fmla="*/ 2397760 w 5466080"/>
              <a:gd name="connsiteY3-436" fmla="*/ 18 h 3291858"/>
              <a:gd name="connsiteX4-437" fmla="*/ 2804160 w 5466080"/>
              <a:gd name="connsiteY4-438" fmla="*/ 3291858 h 3291858"/>
              <a:gd name="connsiteX5-439" fmla="*/ 3048000 w 5466080"/>
              <a:gd name="connsiteY5-440" fmla="*/ 1666258 h 3291858"/>
              <a:gd name="connsiteX6-441" fmla="*/ 3661426 w 5466080"/>
              <a:gd name="connsiteY6-442" fmla="*/ 1198898 h 3291858"/>
              <a:gd name="connsiteX7-443" fmla="*/ 3867911 w 5466080"/>
              <a:gd name="connsiteY7-444" fmla="*/ 1583006 h 3291858"/>
              <a:gd name="connsiteX8-445" fmla="*/ 4003040 w 5466080"/>
              <a:gd name="connsiteY8-446" fmla="*/ 1666258 h 3291858"/>
              <a:gd name="connsiteX9-447" fmla="*/ 5466080 w 5466080"/>
              <a:gd name="connsiteY9-448" fmla="*/ 1666258 h 3291858"/>
              <a:gd name="connsiteX0-449" fmla="*/ 0 w 5466080"/>
              <a:gd name="connsiteY0-450" fmla="*/ 1706898 h 3291858"/>
              <a:gd name="connsiteX1-451" fmla="*/ 1625600 w 5466080"/>
              <a:gd name="connsiteY1-452" fmla="*/ 1706898 h 3291858"/>
              <a:gd name="connsiteX2-453" fmla="*/ 2133600 w 5466080"/>
              <a:gd name="connsiteY2-454" fmla="*/ 1595138 h 3291858"/>
              <a:gd name="connsiteX3-455" fmla="*/ 2397760 w 5466080"/>
              <a:gd name="connsiteY3-456" fmla="*/ 18 h 3291858"/>
              <a:gd name="connsiteX4-457" fmla="*/ 2804160 w 5466080"/>
              <a:gd name="connsiteY4-458" fmla="*/ 3291858 h 3291858"/>
              <a:gd name="connsiteX5-459" fmla="*/ 3048000 w 5466080"/>
              <a:gd name="connsiteY5-460" fmla="*/ 1666258 h 3291858"/>
              <a:gd name="connsiteX6-461" fmla="*/ 3661426 w 5466080"/>
              <a:gd name="connsiteY6-462" fmla="*/ 1198898 h 3291858"/>
              <a:gd name="connsiteX7-463" fmla="*/ 3867911 w 5466080"/>
              <a:gd name="connsiteY7-464" fmla="*/ 1583006 h 3291858"/>
              <a:gd name="connsiteX8-465" fmla="*/ 4003040 w 5466080"/>
              <a:gd name="connsiteY8-466" fmla="*/ 1666258 h 3291858"/>
              <a:gd name="connsiteX9-467" fmla="*/ 5466080 w 5466080"/>
              <a:gd name="connsiteY9-468" fmla="*/ 1666258 h 3291858"/>
              <a:gd name="connsiteX0-469" fmla="*/ 0 w 5466080"/>
              <a:gd name="connsiteY0-470" fmla="*/ 1706893 h 3291853"/>
              <a:gd name="connsiteX1-471" fmla="*/ 1625600 w 5466080"/>
              <a:gd name="connsiteY1-472" fmla="*/ 1706893 h 3291853"/>
              <a:gd name="connsiteX2-473" fmla="*/ 2133600 w 5466080"/>
              <a:gd name="connsiteY2-474" fmla="*/ 1595133 h 3291853"/>
              <a:gd name="connsiteX3-475" fmla="*/ 2397760 w 5466080"/>
              <a:gd name="connsiteY3-476" fmla="*/ 13 h 3291853"/>
              <a:gd name="connsiteX4-477" fmla="*/ 2804160 w 5466080"/>
              <a:gd name="connsiteY4-478" fmla="*/ 3291853 h 3291853"/>
              <a:gd name="connsiteX5-479" fmla="*/ 3048000 w 5466080"/>
              <a:gd name="connsiteY5-480" fmla="*/ 1666253 h 3291853"/>
              <a:gd name="connsiteX6-481" fmla="*/ 3661426 w 5466080"/>
              <a:gd name="connsiteY6-482" fmla="*/ 1198893 h 3291853"/>
              <a:gd name="connsiteX7-483" fmla="*/ 3867911 w 5466080"/>
              <a:gd name="connsiteY7-484" fmla="*/ 1583001 h 3291853"/>
              <a:gd name="connsiteX8-485" fmla="*/ 4003040 w 5466080"/>
              <a:gd name="connsiteY8-486" fmla="*/ 1666253 h 3291853"/>
              <a:gd name="connsiteX9-487" fmla="*/ 5466080 w 5466080"/>
              <a:gd name="connsiteY9-488" fmla="*/ 1666253 h 3291853"/>
              <a:gd name="connsiteX0-489" fmla="*/ 0 w 5466080"/>
              <a:gd name="connsiteY0-490" fmla="*/ 1706894 h 3291854"/>
              <a:gd name="connsiteX1-491" fmla="*/ 1625600 w 5466080"/>
              <a:gd name="connsiteY1-492" fmla="*/ 1706894 h 3291854"/>
              <a:gd name="connsiteX2-493" fmla="*/ 1786475 w 5466080"/>
              <a:gd name="connsiteY2-494" fmla="*/ 1425187 h 3291854"/>
              <a:gd name="connsiteX3-495" fmla="*/ 2133600 w 5466080"/>
              <a:gd name="connsiteY3-496" fmla="*/ 1595134 h 3291854"/>
              <a:gd name="connsiteX4-497" fmla="*/ 2397760 w 5466080"/>
              <a:gd name="connsiteY4-498" fmla="*/ 14 h 3291854"/>
              <a:gd name="connsiteX5-499" fmla="*/ 2804160 w 5466080"/>
              <a:gd name="connsiteY5-500" fmla="*/ 3291854 h 3291854"/>
              <a:gd name="connsiteX6-501" fmla="*/ 3048000 w 5466080"/>
              <a:gd name="connsiteY6-502" fmla="*/ 1666254 h 3291854"/>
              <a:gd name="connsiteX7-503" fmla="*/ 3661426 w 5466080"/>
              <a:gd name="connsiteY7-504" fmla="*/ 1198894 h 3291854"/>
              <a:gd name="connsiteX8-505" fmla="*/ 3867911 w 5466080"/>
              <a:gd name="connsiteY8-506" fmla="*/ 1583002 h 3291854"/>
              <a:gd name="connsiteX9-507" fmla="*/ 4003040 w 5466080"/>
              <a:gd name="connsiteY9-508" fmla="*/ 1666254 h 3291854"/>
              <a:gd name="connsiteX10" fmla="*/ 5466080 w 5466080"/>
              <a:gd name="connsiteY10" fmla="*/ 1666254 h 3291854"/>
              <a:gd name="connsiteX0-509" fmla="*/ 0 w 5466080"/>
              <a:gd name="connsiteY0-510" fmla="*/ 1706894 h 3291854"/>
              <a:gd name="connsiteX1-511" fmla="*/ 1625600 w 5466080"/>
              <a:gd name="connsiteY1-512" fmla="*/ 1706894 h 3291854"/>
              <a:gd name="connsiteX2-513" fmla="*/ 1786475 w 5466080"/>
              <a:gd name="connsiteY2-514" fmla="*/ 1425187 h 3291854"/>
              <a:gd name="connsiteX3-515" fmla="*/ 2133600 w 5466080"/>
              <a:gd name="connsiteY3-516" fmla="*/ 1595134 h 3291854"/>
              <a:gd name="connsiteX4-517" fmla="*/ 2397760 w 5466080"/>
              <a:gd name="connsiteY4-518" fmla="*/ 14 h 3291854"/>
              <a:gd name="connsiteX5-519" fmla="*/ 2804160 w 5466080"/>
              <a:gd name="connsiteY5-520" fmla="*/ 3291854 h 3291854"/>
              <a:gd name="connsiteX6-521" fmla="*/ 3048000 w 5466080"/>
              <a:gd name="connsiteY6-522" fmla="*/ 1666254 h 3291854"/>
              <a:gd name="connsiteX7-523" fmla="*/ 3661426 w 5466080"/>
              <a:gd name="connsiteY7-524" fmla="*/ 1198894 h 3291854"/>
              <a:gd name="connsiteX8-525" fmla="*/ 3867911 w 5466080"/>
              <a:gd name="connsiteY8-526" fmla="*/ 1583002 h 3291854"/>
              <a:gd name="connsiteX9-527" fmla="*/ 4003040 w 5466080"/>
              <a:gd name="connsiteY9-528" fmla="*/ 1666254 h 3291854"/>
              <a:gd name="connsiteX10-529" fmla="*/ 5466080 w 5466080"/>
              <a:gd name="connsiteY10-530" fmla="*/ 1666254 h 3291854"/>
              <a:gd name="connsiteX0-531" fmla="*/ 0 w 5466080"/>
              <a:gd name="connsiteY0-532" fmla="*/ 1706894 h 3291854"/>
              <a:gd name="connsiteX1-533" fmla="*/ 1625600 w 5466080"/>
              <a:gd name="connsiteY1-534" fmla="*/ 1706894 h 3291854"/>
              <a:gd name="connsiteX2-535" fmla="*/ 1786475 w 5466080"/>
              <a:gd name="connsiteY2-536" fmla="*/ 1425187 h 3291854"/>
              <a:gd name="connsiteX3-537" fmla="*/ 2133600 w 5466080"/>
              <a:gd name="connsiteY3-538" fmla="*/ 1595134 h 3291854"/>
              <a:gd name="connsiteX4-539" fmla="*/ 2397760 w 5466080"/>
              <a:gd name="connsiteY4-540" fmla="*/ 14 h 3291854"/>
              <a:gd name="connsiteX5-541" fmla="*/ 2804160 w 5466080"/>
              <a:gd name="connsiteY5-542" fmla="*/ 3291854 h 3291854"/>
              <a:gd name="connsiteX6-543" fmla="*/ 3048000 w 5466080"/>
              <a:gd name="connsiteY6-544" fmla="*/ 1666254 h 3291854"/>
              <a:gd name="connsiteX7-545" fmla="*/ 3364972 w 5466080"/>
              <a:gd name="connsiteY7-546" fmla="*/ 1936392 h 3291854"/>
              <a:gd name="connsiteX8-547" fmla="*/ 3661426 w 5466080"/>
              <a:gd name="connsiteY8-548" fmla="*/ 1198894 h 3291854"/>
              <a:gd name="connsiteX9-549" fmla="*/ 3867911 w 5466080"/>
              <a:gd name="connsiteY9-550" fmla="*/ 1583002 h 3291854"/>
              <a:gd name="connsiteX10-551" fmla="*/ 4003040 w 5466080"/>
              <a:gd name="connsiteY10-552" fmla="*/ 1666254 h 3291854"/>
              <a:gd name="connsiteX11" fmla="*/ 5466080 w 5466080"/>
              <a:gd name="connsiteY11" fmla="*/ 1666254 h 3291854"/>
              <a:gd name="connsiteX0-553" fmla="*/ 0 w 5466080"/>
              <a:gd name="connsiteY0-554" fmla="*/ 1706894 h 3291854"/>
              <a:gd name="connsiteX1-555" fmla="*/ 1625600 w 5466080"/>
              <a:gd name="connsiteY1-556" fmla="*/ 1706894 h 3291854"/>
              <a:gd name="connsiteX2-557" fmla="*/ 1673154 w 5466080"/>
              <a:gd name="connsiteY2-558" fmla="*/ 1655617 h 3291854"/>
              <a:gd name="connsiteX3-559" fmla="*/ 1786475 w 5466080"/>
              <a:gd name="connsiteY3-560" fmla="*/ 1425187 h 3291854"/>
              <a:gd name="connsiteX4-561" fmla="*/ 2133600 w 5466080"/>
              <a:gd name="connsiteY4-562" fmla="*/ 1595134 h 3291854"/>
              <a:gd name="connsiteX5-563" fmla="*/ 2397760 w 5466080"/>
              <a:gd name="connsiteY5-564" fmla="*/ 14 h 3291854"/>
              <a:gd name="connsiteX6-565" fmla="*/ 2804160 w 5466080"/>
              <a:gd name="connsiteY6-566" fmla="*/ 3291854 h 3291854"/>
              <a:gd name="connsiteX7-567" fmla="*/ 3048000 w 5466080"/>
              <a:gd name="connsiteY7-568" fmla="*/ 1666254 h 3291854"/>
              <a:gd name="connsiteX8-569" fmla="*/ 3364972 w 5466080"/>
              <a:gd name="connsiteY8-570" fmla="*/ 1936392 h 3291854"/>
              <a:gd name="connsiteX9-571" fmla="*/ 3661426 w 5466080"/>
              <a:gd name="connsiteY9-572" fmla="*/ 1198894 h 3291854"/>
              <a:gd name="connsiteX10-573" fmla="*/ 3867911 w 5466080"/>
              <a:gd name="connsiteY10-574" fmla="*/ 1583002 h 3291854"/>
              <a:gd name="connsiteX11-575" fmla="*/ 4003040 w 5466080"/>
              <a:gd name="connsiteY11-576" fmla="*/ 1666254 h 3291854"/>
              <a:gd name="connsiteX12" fmla="*/ 5466080 w 5466080"/>
              <a:gd name="connsiteY12" fmla="*/ 1666254 h 3291854"/>
              <a:gd name="connsiteX0-577" fmla="*/ 0 w 5466080"/>
              <a:gd name="connsiteY0-578" fmla="*/ 1706894 h 3291854"/>
              <a:gd name="connsiteX1-579" fmla="*/ 1625600 w 5466080"/>
              <a:gd name="connsiteY1-580" fmla="*/ 1706894 h 3291854"/>
              <a:gd name="connsiteX2-581" fmla="*/ 1686486 w 5466080"/>
              <a:gd name="connsiteY2-582" fmla="*/ 1660458 h 3291854"/>
              <a:gd name="connsiteX3-583" fmla="*/ 1786475 w 5466080"/>
              <a:gd name="connsiteY3-584" fmla="*/ 1425187 h 3291854"/>
              <a:gd name="connsiteX4-585" fmla="*/ 2133600 w 5466080"/>
              <a:gd name="connsiteY4-586" fmla="*/ 1595134 h 3291854"/>
              <a:gd name="connsiteX5-587" fmla="*/ 2397760 w 5466080"/>
              <a:gd name="connsiteY5-588" fmla="*/ 14 h 3291854"/>
              <a:gd name="connsiteX6-589" fmla="*/ 2804160 w 5466080"/>
              <a:gd name="connsiteY6-590" fmla="*/ 3291854 h 3291854"/>
              <a:gd name="connsiteX7-591" fmla="*/ 3048000 w 5466080"/>
              <a:gd name="connsiteY7-592" fmla="*/ 1666254 h 3291854"/>
              <a:gd name="connsiteX8-593" fmla="*/ 3364972 w 5466080"/>
              <a:gd name="connsiteY8-594" fmla="*/ 1936392 h 3291854"/>
              <a:gd name="connsiteX9-595" fmla="*/ 3661426 w 5466080"/>
              <a:gd name="connsiteY9-596" fmla="*/ 1198894 h 3291854"/>
              <a:gd name="connsiteX10-597" fmla="*/ 3867911 w 5466080"/>
              <a:gd name="connsiteY10-598" fmla="*/ 1583002 h 3291854"/>
              <a:gd name="connsiteX11-599" fmla="*/ 4003040 w 5466080"/>
              <a:gd name="connsiteY11-600" fmla="*/ 1666254 h 3291854"/>
              <a:gd name="connsiteX12-601" fmla="*/ 5466080 w 5466080"/>
              <a:gd name="connsiteY12-602" fmla="*/ 1666254 h 3291854"/>
              <a:gd name="connsiteX0-603" fmla="*/ 0 w 5466080"/>
              <a:gd name="connsiteY0-604" fmla="*/ 1706894 h 3291854"/>
              <a:gd name="connsiteX1-605" fmla="*/ 1625600 w 5466080"/>
              <a:gd name="connsiteY1-606" fmla="*/ 1706894 h 3291854"/>
              <a:gd name="connsiteX2-607" fmla="*/ 1686486 w 5466080"/>
              <a:gd name="connsiteY2-608" fmla="*/ 1660458 h 3291854"/>
              <a:gd name="connsiteX3-609" fmla="*/ 1786475 w 5466080"/>
              <a:gd name="connsiteY3-610" fmla="*/ 1425187 h 3291854"/>
              <a:gd name="connsiteX4-611" fmla="*/ 2133600 w 5466080"/>
              <a:gd name="connsiteY4-612" fmla="*/ 1595134 h 3291854"/>
              <a:gd name="connsiteX5-613" fmla="*/ 2397760 w 5466080"/>
              <a:gd name="connsiteY5-614" fmla="*/ 14 h 3291854"/>
              <a:gd name="connsiteX6-615" fmla="*/ 2804160 w 5466080"/>
              <a:gd name="connsiteY6-616" fmla="*/ 3291854 h 3291854"/>
              <a:gd name="connsiteX7-617" fmla="*/ 3048000 w 5466080"/>
              <a:gd name="connsiteY7-618" fmla="*/ 1666254 h 3291854"/>
              <a:gd name="connsiteX8-619" fmla="*/ 3364972 w 5466080"/>
              <a:gd name="connsiteY8-620" fmla="*/ 1936392 h 3291854"/>
              <a:gd name="connsiteX9-621" fmla="*/ 3661426 w 5466080"/>
              <a:gd name="connsiteY9-622" fmla="*/ 1198894 h 3291854"/>
              <a:gd name="connsiteX10-623" fmla="*/ 3867911 w 5466080"/>
              <a:gd name="connsiteY10-624" fmla="*/ 1583002 h 3291854"/>
              <a:gd name="connsiteX11-625" fmla="*/ 4003040 w 5466080"/>
              <a:gd name="connsiteY11-626" fmla="*/ 1666254 h 3291854"/>
              <a:gd name="connsiteX12-627" fmla="*/ 5466080 w 5466080"/>
              <a:gd name="connsiteY12-628" fmla="*/ 1666254 h 3291854"/>
              <a:gd name="connsiteX0-629" fmla="*/ 0 w 5466080"/>
              <a:gd name="connsiteY0-630" fmla="*/ 1706894 h 3291854"/>
              <a:gd name="connsiteX1-631" fmla="*/ 1625600 w 5466080"/>
              <a:gd name="connsiteY1-632" fmla="*/ 1706894 h 3291854"/>
              <a:gd name="connsiteX2-633" fmla="*/ 1686486 w 5466080"/>
              <a:gd name="connsiteY2-634" fmla="*/ 1660458 h 3291854"/>
              <a:gd name="connsiteX3-635" fmla="*/ 1786475 w 5466080"/>
              <a:gd name="connsiteY3-636" fmla="*/ 1425187 h 3291854"/>
              <a:gd name="connsiteX4-637" fmla="*/ 2133600 w 5466080"/>
              <a:gd name="connsiteY4-638" fmla="*/ 1595134 h 3291854"/>
              <a:gd name="connsiteX5-639" fmla="*/ 2397760 w 5466080"/>
              <a:gd name="connsiteY5-640" fmla="*/ 14 h 3291854"/>
              <a:gd name="connsiteX6-641" fmla="*/ 2804160 w 5466080"/>
              <a:gd name="connsiteY6-642" fmla="*/ 3291854 h 3291854"/>
              <a:gd name="connsiteX7-643" fmla="*/ 3048000 w 5466080"/>
              <a:gd name="connsiteY7-644" fmla="*/ 1666254 h 3291854"/>
              <a:gd name="connsiteX8-645" fmla="*/ 3364972 w 5466080"/>
              <a:gd name="connsiteY8-646" fmla="*/ 1936392 h 3291854"/>
              <a:gd name="connsiteX9-647" fmla="*/ 3661426 w 5466080"/>
              <a:gd name="connsiteY9-648" fmla="*/ 1198894 h 3291854"/>
              <a:gd name="connsiteX10-649" fmla="*/ 3867911 w 5466080"/>
              <a:gd name="connsiteY10-650" fmla="*/ 1583002 h 3291854"/>
              <a:gd name="connsiteX11-651" fmla="*/ 4003040 w 5466080"/>
              <a:gd name="connsiteY11-652" fmla="*/ 1666254 h 3291854"/>
              <a:gd name="connsiteX12-653" fmla="*/ 5466080 w 5466080"/>
              <a:gd name="connsiteY12-654" fmla="*/ 1666254 h 3291854"/>
              <a:gd name="connsiteX0-655" fmla="*/ 0 w 5466080"/>
              <a:gd name="connsiteY0-656" fmla="*/ 1706894 h 3291854"/>
              <a:gd name="connsiteX1-657" fmla="*/ 1625600 w 5466080"/>
              <a:gd name="connsiteY1-658" fmla="*/ 1706894 h 3291854"/>
              <a:gd name="connsiteX2-659" fmla="*/ 1686486 w 5466080"/>
              <a:gd name="connsiteY2-660" fmla="*/ 1660458 h 3291854"/>
              <a:gd name="connsiteX3-661" fmla="*/ 1786475 w 5466080"/>
              <a:gd name="connsiteY3-662" fmla="*/ 1425187 h 3291854"/>
              <a:gd name="connsiteX4-663" fmla="*/ 2133600 w 5466080"/>
              <a:gd name="connsiteY4-664" fmla="*/ 1595134 h 3291854"/>
              <a:gd name="connsiteX5-665" fmla="*/ 2397760 w 5466080"/>
              <a:gd name="connsiteY5-666" fmla="*/ 14 h 3291854"/>
              <a:gd name="connsiteX6-667" fmla="*/ 2804160 w 5466080"/>
              <a:gd name="connsiteY6-668" fmla="*/ 3291854 h 3291854"/>
              <a:gd name="connsiteX7-669" fmla="*/ 3048000 w 5466080"/>
              <a:gd name="connsiteY7-670" fmla="*/ 1666254 h 3291854"/>
              <a:gd name="connsiteX8-671" fmla="*/ 3364972 w 5466080"/>
              <a:gd name="connsiteY8-672" fmla="*/ 1936392 h 3291854"/>
              <a:gd name="connsiteX9-673" fmla="*/ 3661426 w 5466080"/>
              <a:gd name="connsiteY9-674" fmla="*/ 1198894 h 3291854"/>
              <a:gd name="connsiteX10-675" fmla="*/ 3867911 w 5466080"/>
              <a:gd name="connsiteY10-676" fmla="*/ 1583002 h 3291854"/>
              <a:gd name="connsiteX11-677" fmla="*/ 4003040 w 5466080"/>
              <a:gd name="connsiteY11-678" fmla="*/ 1666254 h 3291854"/>
              <a:gd name="connsiteX12-679" fmla="*/ 5466080 w 5466080"/>
              <a:gd name="connsiteY12-680" fmla="*/ 1666254 h 3291854"/>
              <a:gd name="connsiteX0-681" fmla="*/ 0 w 5466080"/>
              <a:gd name="connsiteY0-682" fmla="*/ 1706894 h 3291854"/>
              <a:gd name="connsiteX1-683" fmla="*/ 1625600 w 5466080"/>
              <a:gd name="connsiteY1-684" fmla="*/ 1706894 h 3291854"/>
              <a:gd name="connsiteX2-685" fmla="*/ 1686486 w 5466080"/>
              <a:gd name="connsiteY2-686" fmla="*/ 1660458 h 3291854"/>
              <a:gd name="connsiteX3-687" fmla="*/ 1786475 w 5466080"/>
              <a:gd name="connsiteY3-688" fmla="*/ 1425187 h 3291854"/>
              <a:gd name="connsiteX4-689" fmla="*/ 2133600 w 5466080"/>
              <a:gd name="connsiteY4-690" fmla="*/ 1595134 h 3291854"/>
              <a:gd name="connsiteX5-691" fmla="*/ 2397760 w 5466080"/>
              <a:gd name="connsiteY5-692" fmla="*/ 14 h 3291854"/>
              <a:gd name="connsiteX6-693" fmla="*/ 2804160 w 5466080"/>
              <a:gd name="connsiteY6-694" fmla="*/ 3291854 h 3291854"/>
              <a:gd name="connsiteX7-695" fmla="*/ 3048000 w 5466080"/>
              <a:gd name="connsiteY7-696" fmla="*/ 1666254 h 3291854"/>
              <a:gd name="connsiteX8-697" fmla="*/ 3364972 w 5466080"/>
              <a:gd name="connsiteY8-698" fmla="*/ 1936392 h 3291854"/>
              <a:gd name="connsiteX9-699" fmla="*/ 3661426 w 5466080"/>
              <a:gd name="connsiteY9-700" fmla="*/ 1198894 h 3291854"/>
              <a:gd name="connsiteX10-701" fmla="*/ 3867911 w 5466080"/>
              <a:gd name="connsiteY10-702" fmla="*/ 1583002 h 3291854"/>
              <a:gd name="connsiteX11-703" fmla="*/ 4003040 w 5466080"/>
              <a:gd name="connsiteY11-704" fmla="*/ 1666254 h 3291854"/>
              <a:gd name="connsiteX12-705" fmla="*/ 5466080 w 5466080"/>
              <a:gd name="connsiteY12-706" fmla="*/ 1666254 h 3291854"/>
              <a:gd name="connsiteX0-707" fmla="*/ 0 w 7752501"/>
              <a:gd name="connsiteY0-708" fmla="*/ 1704474 h 3291854"/>
              <a:gd name="connsiteX1-709" fmla="*/ 3912021 w 7752501"/>
              <a:gd name="connsiteY1-710" fmla="*/ 1706894 h 3291854"/>
              <a:gd name="connsiteX2-711" fmla="*/ 3972907 w 7752501"/>
              <a:gd name="connsiteY2-712" fmla="*/ 1660458 h 3291854"/>
              <a:gd name="connsiteX3-713" fmla="*/ 4072896 w 7752501"/>
              <a:gd name="connsiteY3-714" fmla="*/ 1425187 h 3291854"/>
              <a:gd name="connsiteX4-715" fmla="*/ 4420021 w 7752501"/>
              <a:gd name="connsiteY4-716" fmla="*/ 1595134 h 3291854"/>
              <a:gd name="connsiteX5-717" fmla="*/ 4684181 w 7752501"/>
              <a:gd name="connsiteY5-718" fmla="*/ 14 h 3291854"/>
              <a:gd name="connsiteX6-719" fmla="*/ 5090581 w 7752501"/>
              <a:gd name="connsiteY6-720" fmla="*/ 3291854 h 3291854"/>
              <a:gd name="connsiteX7-721" fmla="*/ 5334421 w 7752501"/>
              <a:gd name="connsiteY7-722" fmla="*/ 1666254 h 3291854"/>
              <a:gd name="connsiteX8-723" fmla="*/ 5651393 w 7752501"/>
              <a:gd name="connsiteY8-724" fmla="*/ 1936392 h 3291854"/>
              <a:gd name="connsiteX9-725" fmla="*/ 5947847 w 7752501"/>
              <a:gd name="connsiteY9-726" fmla="*/ 1198894 h 3291854"/>
              <a:gd name="connsiteX10-727" fmla="*/ 6154332 w 7752501"/>
              <a:gd name="connsiteY10-728" fmla="*/ 1583002 h 3291854"/>
              <a:gd name="connsiteX11-729" fmla="*/ 6289461 w 7752501"/>
              <a:gd name="connsiteY11-730" fmla="*/ 1666254 h 3291854"/>
              <a:gd name="connsiteX12-731" fmla="*/ 7752501 w 7752501"/>
              <a:gd name="connsiteY12-732" fmla="*/ 1666254 h 3291854"/>
              <a:gd name="connsiteX0-733" fmla="*/ 0 w 7752501"/>
              <a:gd name="connsiteY0-734" fmla="*/ 1704474 h 3291854"/>
              <a:gd name="connsiteX1-735" fmla="*/ 3912021 w 7752501"/>
              <a:gd name="connsiteY1-736" fmla="*/ 1706894 h 3291854"/>
              <a:gd name="connsiteX2-737" fmla="*/ 3972907 w 7752501"/>
              <a:gd name="connsiteY2-738" fmla="*/ 1660458 h 3291854"/>
              <a:gd name="connsiteX3-739" fmla="*/ 4072896 w 7752501"/>
              <a:gd name="connsiteY3-740" fmla="*/ 1425187 h 3291854"/>
              <a:gd name="connsiteX4-741" fmla="*/ 4420021 w 7752501"/>
              <a:gd name="connsiteY4-742" fmla="*/ 1595134 h 3291854"/>
              <a:gd name="connsiteX5-743" fmla="*/ 4684181 w 7752501"/>
              <a:gd name="connsiteY5-744" fmla="*/ 14 h 3291854"/>
              <a:gd name="connsiteX6-745" fmla="*/ 5090581 w 7752501"/>
              <a:gd name="connsiteY6-746" fmla="*/ 3291854 h 3291854"/>
              <a:gd name="connsiteX7-747" fmla="*/ 5334421 w 7752501"/>
              <a:gd name="connsiteY7-748" fmla="*/ 1666254 h 3291854"/>
              <a:gd name="connsiteX8-749" fmla="*/ 5651393 w 7752501"/>
              <a:gd name="connsiteY8-750" fmla="*/ 1936392 h 3291854"/>
              <a:gd name="connsiteX9-751" fmla="*/ 5947847 w 7752501"/>
              <a:gd name="connsiteY9-752" fmla="*/ 1198894 h 3291854"/>
              <a:gd name="connsiteX10-753" fmla="*/ 6154332 w 7752501"/>
              <a:gd name="connsiteY10-754" fmla="*/ 1583002 h 3291854"/>
              <a:gd name="connsiteX11-755" fmla="*/ 6289461 w 7752501"/>
              <a:gd name="connsiteY11-756" fmla="*/ 1666254 h 3291854"/>
              <a:gd name="connsiteX12-757" fmla="*/ 7752501 w 7752501"/>
              <a:gd name="connsiteY12-758" fmla="*/ 1666254 h 3291854"/>
              <a:gd name="connsiteX0-759" fmla="*/ 0 w 7752501"/>
              <a:gd name="connsiteY0-760" fmla="*/ 1704474 h 3291854"/>
              <a:gd name="connsiteX1-761" fmla="*/ 1550500 w 7752501"/>
              <a:gd name="connsiteY1-762" fmla="*/ 1706208 h 3291854"/>
              <a:gd name="connsiteX2-763" fmla="*/ 3912021 w 7752501"/>
              <a:gd name="connsiteY2-764" fmla="*/ 1706894 h 3291854"/>
              <a:gd name="connsiteX3-765" fmla="*/ 3972907 w 7752501"/>
              <a:gd name="connsiteY3-766" fmla="*/ 1660458 h 3291854"/>
              <a:gd name="connsiteX4-767" fmla="*/ 4072896 w 7752501"/>
              <a:gd name="connsiteY4-768" fmla="*/ 1425187 h 3291854"/>
              <a:gd name="connsiteX5-769" fmla="*/ 4420021 w 7752501"/>
              <a:gd name="connsiteY5-770" fmla="*/ 1595134 h 3291854"/>
              <a:gd name="connsiteX6-771" fmla="*/ 4684181 w 7752501"/>
              <a:gd name="connsiteY6-772" fmla="*/ 14 h 3291854"/>
              <a:gd name="connsiteX7-773" fmla="*/ 5090581 w 7752501"/>
              <a:gd name="connsiteY7-774" fmla="*/ 3291854 h 3291854"/>
              <a:gd name="connsiteX8-775" fmla="*/ 5334421 w 7752501"/>
              <a:gd name="connsiteY8-776" fmla="*/ 1666254 h 3291854"/>
              <a:gd name="connsiteX9-777" fmla="*/ 5651393 w 7752501"/>
              <a:gd name="connsiteY9-778" fmla="*/ 1936392 h 3291854"/>
              <a:gd name="connsiteX10-779" fmla="*/ 5947847 w 7752501"/>
              <a:gd name="connsiteY10-780" fmla="*/ 1198894 h 3291854"/>
              <a:gd name="connsiteX11-781" fmla="*/ 6154332 w 7752501"/>
              <a:gd name="connsiteY11-782" fmla="*/ 1583002 h 3291854"/>
              <a:gd name="connsiteX12-783" fmla="*/ 6289461 w 7752501"/>
              <a:gd name="connsiteY12-784" fmla="*/ 1666254 h 3291854"/>
              <a:gd name="connsiteX13" fmla="*/ 7752501 w 7752501"/>
              <a:gd name="connsiteY13" fmla="*/ 1666254 h 3291854"/>
              <a:gd name="connsiteX0-785" fmla="*/ 0 w 7752501"/>
              <a:gd name="connsiteY0-786" fmla="*/ 1704474 h 3291854"/>
              <a:gd name="connsiteX1-787" fmla="*/ 195979 w 7752501"/>
              <a:gd name="connsiteY1-788" fmla="*/ 1961810 h 3291854"/>
              <a:gd name="connsiteX2-789" fmla="*/ 1550500 w 7752501"/>
              <a:gd name="connsiteY2-790" fmla="*/ 1706208 h 3291854"/>
              <a:gd name="connsiteX3-791" fmla="*/ 3912021 w 7752501"/>
              <a:gd name="connsiteY3-792" fmla="*/ 1706894 h 3291854"/>
              <a:gd name="connsiteX4-793" fmla="*/ 3972907 w 7752501"/>
              <a:gd name="connsiteY4-794" fmla="*/ 1660458 h 3291854"/>
              <a:gd name="connsiteX5-795" fmla="*/ 4072896 w 7752501"/>
              <a:gd name="connsiteY5-796" fmla="*/ 1425187 h 3291854"/>
              <a:gd name="connsiteX6-797" fmla="*/ 4420021 w 7752501"/>
              <a:gd name="connsiteY6-798" fmla="*/ 1595134 h 3291854"/>
              <a:gd name="connsiteX7-799" fmla="*/ 4684181 w 7752501"/>
              <a:gd name="connsiteY7-800" fmla="*/ 14 h 3291854"/>
              <a:gd name="connsiteX8-801" fmla="*/ 5090581 w 7752501"/>
              <a:gd name="connsiteY8-802" fmla="*/ 3291854 h 3291854"/>
              <a:gd name="connsiteX9-803" fmla="*/ 5334421 w 7752501"/>
              <a:gd name="connsiteY9-804" fmla="*/ 1666254 h 3291854"/>
              <a:gd name="connsiteX10-805" fmla="*/ 5651393 w 7752501"/>
              <a:gd name="connsiteY10-806" fmla="*/ 1936392 h 3291854"/>
              <a:gd name="connsiteX11-807" fmla="*/ 5947847 w 7752501"/>
              <a:gd name="connsiteY11-808" fmla="*/ 1198894 h 3291854"/>
              <a:gd name="connsiteX12-809" fmla="*/ 6154332 w 7752501"/>
              <a:gd name="connsiteY12-810" fmla="*/ 1583002 h 3291854"/>
              <a:gd name="connsiteX13-811" fmla="*/ 6289461 w 7752501"/>
              <a:gd name="connsiteY13-812" fmla="*/ 1666254 h 3291854"/>
              <a:gd name="connsiteX14" fmla="*/ 7752501 w 7752501"/>
              <a:gd name="connsiteY14" fmla="*/ 1666254 h 3291854"/>
              <a:gd name="connsiteX0-813" fmla="*/ 0 w 7752501"/>
              <a:gd name="connsiteY0-814" fmla="*/ 1704474 h 3291854"/>
              <a:gd name="connsiteX1-815" fmla="*/ 217310 w 7752501"/>
              <a:gd name="connsiteY1-816" fmla="*/ 1899846 h 3291854"/>
              <a:gd name="connsiteX2-817" fmla="*/ 1550500 w 7752501"/>
              <a:gd name="connsiteY2-818" fmla="*/ 1706208 h 3291854"/>
              <a:gd name="connsiteX3-819" fmla="*/ 3912021 w 7752501"/>
              <a:gd name="connsiteY3-820" fmla="*/ 1706894 h 3291854"/>
              <a:gd name="connsiteX4-821" fmla="*/ 3972907 w 7752501"/>
              <a:gd name="connsiteY4-822" fmla="*/ 1660458 h 3291854"/>
              <a:gd name="connsiteX5-823" fmla="*/ 4072896 w 7752501"/>
              <a:gd name="connsiteY5-824" fmla="*/ 1425187 h 3291854"/>
              <a:gd name="connsiteX6-825" fmla="*/ 4420021 w 7752501"/>
              <a:gd name="connsiteY6-826" fmla="*/ 1595134 h 3291854"/>
              <a:gd name="connsiteX7-827" fmla="*/ 4684181 w 7752501"/>
              <a:gd name="connsiteY7-828" fmla="*/ 14 h 3291854"/>
              <a:gd name="connsiteX8-829" fmla="*/ 5090581 w 7752501"/>
              <a:gd name="connsiteY8-830" fmla="*/ 3291854 h 3291854"/>
              <a:gd name="connsiteX9-831" fmla="*/ 5334421 w 7752501"/>
              <a:gd name="connsiteY9-832" fmla="*/ 1666254 h 3291854"/>
              <a:gd name="connsiteX10-833" fmla="*/ 5651393 w 7752501"/>
              <a:gd name="connsiteY10-834" fmla="*/ 1936392 h 3291854"/>
              <a:gd name="connsiteX11-835" fmla="*/ 5947847 w 7752501"/>
              <a:gd name="connsiteY11-836" fmla="*/ 1198894 h 3291854"/>
              <a:gd name="connsiteX12-837" fmla="*/ 6154332 w 7752501"/>
              <a:gd name="connsiteY12-838" fmla="*/ 1583002 h 3291854"/>
              <a:gd name="connsiteX13-839" fmla="*/ 6289461 w 7752501"/>
              <a:gd name="connsiteY13-840" fmla="*/ 1666254 h 3291854"/>
              <a:gd name="connsiteX14-841" fmla="*/ 7752501 w 7752501"/>
              <a:gd name="connsiteY14-842" fmla="*/ 1666254 h 3291854"/>
              <a:gd name="connsiteX0-843" fmla="*/ 0 w 7752501"/>
              <a:gd name="connsiteY0-844" fmla="*/ 1704474 h 3291854"/>
              <a:gd name="connsiteX1-845" fmla="*/ 217310 w 7752501"/>
              <a:gd name="connsiteY1-846" fmla="*/ 1899846 h 3291854"/>
              <a:gd name="connsiteX2-847" fmla="*/ 419955 w 7752501"/>
              <a:gd name="connsiteY2-848" fmla="*/ 1721699 h 3291854"/>
              <a:gd name="connsiteX3-849" fmla="*/ 1550500 w 7752501"/>
              <a:gd name="connsiteY3-850" fmla="*/ 1706208 h 3291854"/>
              <a:gd name="connsiteX4-851" fmla="*/ 3912021 w 7752501"/>
              <a:gd name="connsiteY4-852" fmla="*/ 1706894 h 3291854"/>
              <a:gd name="connsiteX5-853" fmla="*/ 3972907 w 7752501"/>
              <a:gd name="connsiteY5-854" fmla="*/ 1660458 h 3291854"/>
              <a:gd name="connsiteX6-855" fmla="*/ 4072896 w 7752501"/>
              <a:gd name="connsiteY6-856" fmla="*/ 1425187 h 3291854"/>
              <a:gd name="connsiteX7-857" fmla="*/ 4420021 w 7752501"/>
              <a:gd name="connsiteY7-858" fmla="*/ 1595134 h 3291854"/>
              <a:gd name="connsiteX8-859" fmla="*/ 4684181 w 7752501"/>
              <a:gd name="connsiteY8-860" fmla="*/ 14 h 3291854"/>
              <a:gd name="connsiteX9-861" fmla="*/ 5090581 w 7752501"/>
              <a:gd name="connsiteY9-862" fmla="*/ 3291854 h 3291854"/>
              <a:gd name="connsiteX10-863" fmla="*/ 5334421 w 7752501"/>
              <a:gd name="connsiteY10-864" fmla="*/ 1666254 h 3291854"/>
              <a:gd name="connsiteX11-865" fmla="*/ 5651393 w 7752501"/>
              <a:gd name="connsiteY11-866" fmla="*/ 1936392 h 3291854"/>
              <a:gd name="connsiteX12-867" fmla="*/ 5947847 w 7752501"/>
              <a:gd name="connsiteY12-868" fmla="*/ 1198894 h 3291854"/>
              <a:gd name="connsiteX13-869" fmla="*/ 6154332 w 7752501"/>
              <a:gd name="connsiteY13-870" fmla="*/ 1583002 h 3291854"/>
              <a:gd name="connsiteX14-871" fmla="*/ 6289461 w 7752501"/>
              <a:gd name="connsiteY14-872" fmla="*/ 1666254 h 3291854"/>
              <a:gd name="connsiteX15" fmla="*/ 7752501 w 7752501"/>
              <a:gd name="connsiteY15" fmla="*/ 1666254 h 3291854"/>
              <a:gd name="connsiteX0-873" fmla="*/ 0 w 7752501"/>
              <a:gd name="connsiteY0-874" fmla="*/ 1704474 h 3291854"/>
              <a:gd name="connsiteX1-875" fmla="*/ 217310 w 7752501"/>
              <a:gd name="connsiteY1-876" fmla="*/ 1899846 h 3291854"/>
              <a:gd name="connsiteX2-877" fmla="*/ 419955 w 7752501"/>
              <a:gd name="connsiteY2-878" fmla="*/ 1721699 h 3291854"/>
              <a:gd name="connsiteX3-879" fmla="*/ 707924 w 7752501"/>
              <a:gd name="connsiteY3-880" fmla="*/ 2682142 h 3291854"/>
              <a:gd name="connsiteX4-881" fmla="*/ 1550500 w 7752501"/>
              <a:gd name="connsiteY4-882" fmla="*/ 1706208 h 3291854"/>
              <a:gd name="connsiteX5-883" fmla="*/ 3912021 w 7752501"/>
              <a:gd name="connsiteY5-884" fmla="*/ 1706894 h 3291854"/>
              <a:gd name="connsiteX6-885" fmla="*/ 3972907 w 7752501"/>
              <a:gd name="connsiteY6-886" fmla="*/ 1660458 h 3291854"/>
              <a:gd name="connsiteX7-887" fmla="*/ 4072896 w 7752501"/>
              <a:gd name="connsiteY7-888" fmla="*/ 1425187 h 3291854"/>
              <a:gd name="connsiteX8-889" fmla="*/ 4420021 w 7752501"/>
              <a:gd name="connsiteY8-890" fmla="*/ 1595134 h 3291854"/>
              <a:gd name="connsiteX9-891" fmla="*/ 4684181 w 7752501"/>
              <a:gd name="connsiteY9-892" fmla="*/ 14 h 3291854"/>
              <a:gd name="connsiteX10-893" fmla="*/ 5090581 w 7752501"/>
              <a:gd name="connsiteY10-894" fmla="*/ 3291854 h 3291854"/>
              <a:gd name="connsiteX11-895" fmla="*/ 5334421 w 7752501"/>
              <a:gd name="connsiteY11-896" fmla="*/ 1666254 h 3291854"/>
              <a:gd name="connsiteX12-897" fmla="*/ 5651393 w 7752501"/>
              <a:gd name="connsiteY12-898" fmla="*/ 1936392 h 3291854"/>
              <a:gd name="connsiteX13-899" fmla="*/ 5947847 w 7752501"/>
              <a:gd name="connsiteY13-900" fmla="*/ 1198894 h 3291854"/>
              <a:gd name="connsiteX14-901" fmla="*/ 6154332 w 7752501"/>
              <a:gd name="connsiteY14-902" fmla="*/ 1583002 h 3291854"/>
              <a:gd name="connsiteX15-903" fmla="*/ 6289461 w 7752501"/>
              <a:gd name="connsiteY15-904" fmla="*/ 1666254 h 3291854"/>
              <a:gd name="connsiteX16" fmla="*/ 7752501 w 7752501"/>
              <a:gd name="connsiteY16" fmla="*/ 1666254 h 3291854"/>
              <a:gd name="connsiteX0-905" fmla="*/ 0 w 7752501"/>
              <a:gd name="connsiteY0-906" fmla="*/ 1704474 h 3291854"/>
              <a:gd name="connsiteX1-907" fmla="*/ 217310 w 7752501"/>
              <a:gd name="connsiteY1-908" fmla="*/ 1899846 h 3291854"/>
              <a:gd name="connsiteX2-909" fmla="*/ 419955 w 7752501"/>
              <a:gd name="connsiteY2-910" fmla="*/ 1721699 h 3291854"/>
              <a:gd name="connsiteX3-911" fmla="*/ 707924 w 7752501"/>
              <a:gd name="connsiteY3-912" fmla="*/ 2682142 h 3291854"/>
              <a:gd name="connsiteX4-913" fmla="*/ 1027890 w 7752501"/>
              <a:gd name="connsiteY4-914" fmla="*/ 854203 h 3291854"/>
              <a:gd name="connsiteX5-915" fmla="*/ 1550500 w 7752501"/>
              <a:gd name="connsiteY5-916" fmla="*/ 1706208 h 3291854"/>
              <a:gd name="connsiteX6-917" fmla="*/ 3912021 w 7752501"/>
              <a:gd name="connsiteY6-918" fmla="*/ 1706894 h 3291854"/>
              <a:gd name="connsiteX7-919" fmla="*/ 3972907 w 7752501"/>
              <a:gd name="connsiteY7-920" fmla="*/ 1660458 h 3291854"/>
              <a:gd name="connsiteX8-921" fmla="*/ 4072896 w 7752501"/>
              <a:gd name="connsiteY8-922" fmla="*/ 1425187 h 3291854"/>
              <a:gd name="connsiteX9-923" fmla="*/ 4420021 w 7752501"/>
              <a:gd name="connsiteY9-924" fmla="*/ 1595134 h 3291854"/>
              <a:gd name="connsiteX10-925" fmla="*/ 4684181 w 7752501"/>
              <a:gd name="connsiteY10-926" fmla="*/ 14 h 3291854"/>
              <a:gd name="connsiteX11-927" fmla="*/ 5090581 w 7752501"/>
              <a:gd name="connsiteY11-928" fmla="*/ 3291854 h 3291854"/>
              <a:gd name="connsiteX12-929" fmla="*/ 5334421 w 7752501"/>
              <a:gd name="connsiteY12-930" fmla="*/ 1666254 h 3291854"/>
              <a:gd name="connsiteX13-931" fmla="*/ 5651393 w 7752501"/>
              <a:gd name="connsiteY13-932" fmla="*/ 1936392 h 3291854"/>
              <a:gd name="connsiteX14-933" fmla="*/ 5947847 w 7752501"/>
              <a:gd name="connsiteY14-934" fmla="*/ 1198894 h 3291854"/>
              <a:gd name="connsiteX15-935" fmla="*/ 6154332 w 7752501"/>
              <a:gd name="connsiteY15-936" fmla="*/ 1583002 h 3291854"/>
              <a:gd name="connsiteX16-937" fmla="*/ 6289461 w 7752501"/>
              <a:gd name="connsiteY16-938" fmla="*/ 1666254 h 3291854"/>
              <a:gd name="connsiteX17" fmla="*/ 7752501 w 7752501"/>
              <a:gd name="connsiteY17" fmla="*/ 1666254 h 3291854"/>
              <a:gd name="connsiteX0-939" fmla="*/ 0 w 7752501"/>
              <a:gd name="connsiteY0-940" fmla="*/ 1704474 h 3291854"/>
              <a:gd name="connsiteX1-941" fmla="*/ 217310 w 7752501"/>
              <a:gd name="connsiteY1-942" fmla="*/ 1899846 h 3291854"/>
              <a:gd name="connsiteX2-943" fmla="*/ 419955 w 7752501"/>
              <a:gd name="connsiteY2-944" fmla="*/ 1721699 h 3291854"/>
              <a:gd name="connsiteX3-945" fmla="*/ 707924 w 7752501"/>
              <a:gd name="connsiteY3-946" fmla="*/ 2682142 h 3291854"/>
              <a:gd name="connsiteX4-947" fmla="*/ 1027890 w 7752501"/>
              <a:gd name="connsiteY4-948" fmla="*/ 854203 h 3291854"/>
              <a:gd name="connsiteX5-949" fmla="*/ 1315859 w 7752501"/>
              <a:gd name="connsiteY5-950" fmla="*/ 1977301 h 3291854"/>
              <a:gd name="connsiteX6-951" fmla="*/ 1550500 w 7752501"/>
              <a:gd name="connsiteY6-952" fmla="*/ 1706208 h 3291854"/>
              <a:gd name="connsiteX7-953" fmla="*/ 3912021 w 7752501"/>
              <a:gd name="connsiteY7-954" fmla="*/ 1706894 h 3291854"/>
              <a:gd name="connsiteX8-955" fmla="*/ 3972907 w 7752501"/>
              <a:gd name="connsiteY8-956" fmla="*/ 1660458 h 3291854"/>
              <a:gd name="connsiteX9-957" fmla="*/ 4072896 w 7752501"/>
              <a:gd name="connsiteY9-958" fmla="*/ 1425187 h 3291854"/>
              <a:gd name="connsiteX10-959" fmla="*/ 4420021 w 7752501"/>
              <a:gd name="connsiteY10-960" fmla="*/ 1595134 h 3291854"/>
              <a:gd name="connsiteX11-961" fmla="*/ 4684181 w 7752501"/>
              <a:gd name="connsiteY11-962" fmla="*/ 14 h 3291854"/>
              <a:gd name="connsiteX12-963" fmla="*/ 5090581 w 7752501"/>
              <a:gd name="connsiteY12-964" fmla="*/ 3291854 h 3291854"/>
              <a:gd name="connsiteX13-965" fmla="*/ 5334421 w 7752501"/>
              <a:gd name="connsiteY13-966" fmla="*/ 1666254 h 3291854"/>
              <a:gd name="connsiteX14-967" fmla="*/ 5651393 w 7752501"/>
              <a:gd name="connsiteY14-968" fmla="*/ 1936392 h 3291854"/>
              <a:gd name="connsiteX15-969" fmla="*/ 5947847 w 7752501"/>
              <a:gd name="connsiteY15-970" fmla="*/ 1198894 h 3291854"/>
              <a:gd name="connsiteX16-971" fmla="*/ 6154332 w 7752501"/>
              <a:gd name="connsiteY16-972" fmla="*/ 1583002 h 3291854"/>
              <a:gd name="connsiteX17-973" fmla="*/ 6289461 w 7752501"/>
              <a:gd name="connsiteY17-974" fmla="*/ 1666254 h 3291854"/>
              <a:gd name="connsiteX18" fmla="*/ 7752501 w 7752501"/>
              <a:gd name="connsiteY18" fmla="*/ 1666254 h 3291854"/>
              <a:gd name="connsiteX0-975" fmla="*/ 0 w 7752501"/>
              <a:gd name="connsiteY0-976" fmla="*/ 1704474 h 3291854"/>
              <a:gd name="connsiteX1-977" fmla="*/ 206644 w 7752501"/>
              <a:gd name="connsiteY1-978" fmla="*/ 1520316 h 3291854"/>
              <a:gd name="connsiteX2-979" fmla="*/ 419955 w 7752501"/>
              <a:gd name="connsiteY2-980" fmla="*/ 1721699 h 3291854"/>
              <a:gd name="connsiteX3-981" fmla="*/ 707924 w 7752501"/>
              <a:gd name="connsiteY3-982" fmla="*/ 2682142 h 3291854"/>
              <a:gd name="connsiteX4-983" fmla="*/ 1027890 w 7752501"/>
              <a:gd name="connsiteY4-984" fmla="*/ 854203 h 3291854"/>
              <a:gd name="connsiteX5-985" fmla="*/ 1315859 w 7752501"/>
              <a:gd name="connsiteY5-986" fmla="*/ 1977301 h 3291854"/>
              <a:gd name="connsiteX6-987" fmla="*/ 1550500 w 7752501"/>
              <a:gd name="connsiteY6-988" fmla="*/ 1706208 h 3291854"/>
              <a:gd name="connsiteX7-989" fmla="*/ 3912021 w 7752501"/>
              <a:gd name="connsiteY7-990" fmla="*/ 1706894 h 3291854"/>
              <a:gd name="connsiteX8-991" fmla="*/ 3972907 w 7752501"/>
              <a:gd name="connsiteY8-992" fmla="*/ 1660458 h 3291854"/>
              <a:gd name="connsiteX9-993" fmla="*/ 4072896 w 7752501"/>
              <a:gd name="connsiteY9-994" fmla="*/ 1425187 h 3291854"/>
              <a:gd name="connsiteX10-995" fmla="*/ 4420021 w 7752501"/>
              <a:gd name="connsiteY10-996" fmla="*/ 1595134 h 3291854"/>
              <a:gd name="connsiteX11-997" fmla="*/ 4684181 w 7752501"/>
              <a:gd name="connsiteY11-998" fmla="*/ 14 h 3291854"/>
              <a:gd name="connsiteX12-999" fmla="*/ 5090581 w 7752501"/>
              <a:gd name="connsiteY12-1000" fmla="*/ 3291854 h 3291854"/>
              <a:gd name="connsiteX13-1001" fmla="*/ 5334421 w 7752501"/>
              <a:gd name="connsiteY13-1002" fmla="*/ 1666254 h 3291854"/>
              <a:gd name="connsiteX14-1003" fmla="*/ 5651393 w 7752501"/>
              <a:gd name="connsiteY14-1004" fmla="*/ 1936392 h 3291854"/>
              <a:gd name="connsiteX15-1005" fmla="*/ 5947847 w 7752501"/>
              <a:gd name="connsiteY15-1006" fmla="*/ 1198894 h 3291854"/>
              <a:gd name="connsiteX16-1007" fmla="*/ 6154332 w 7752501"/>
              <a:gd name="connsiteY16-1008" fmla="*/ 1583002 h 3291854"/>
              <a:gd name="connsiteX17-1009" fmla="*/ 6289461 w 7752501"/>
              <a:gd name="connsiteY17-1010" fmla="*/ 1666254 h 3291854"/>
              <a:gd name="connsiteX18-1011" fmla="*/ 7752501 w 7752501"/>
              <a:gd name="connsiteY18-1012" fmla="*/ 1666254 h 3291854"/>
              <a:gd name="connsiteX0-1013" fmla="*/ 0 w 7752501"/>
              <a:gd name="connsiteY0-1014" fmla="*/ 1704474 h 3291854"/>
              <a:gd name="connsiteX1-1015" fmla="*/ 206644 w 7752501"/>
              <a:gd name="connsiteY1-1016" fmla="*/ 1520316 h 3291854"/>
              <a:gd name="connsiteX2-1017" fmla="*/ 494614 w 7752501"/>
              <a:gd name="connsiteY2-1018" fmla="*/ 1721699 h 3291854"/>
              <a:gd name="connsiteX3-1019" fmla="*/ 707924 w 7752501"/>
              <a:gd name="connsiteY3-1020" fmla="*/ 2682142 h 3291854"/>
              <a:gd name="connsiteX4-1021" fmla="*/ 1027890 w 7752501"/>
              <a:gd name="connsiteY4-1022" fmla="*/ 854203 h 3291854"/>
              <a:gd name="connsiteX5-1023" fmla="*/ 1315859 w 7752501"/>
              <a:gd name="connsiteY5-1024" fmla="*/ 1977301 h 3291854"/>
              <a:gd name="connsiteX6-1025" fmla="*/ 1550500 w 7752501"/>
              <a:gd name="connsiteY6-1026" fmla="*/ 1706208 h 3291854"/>
              <a:gd name="connsiteX7-1027" fmla="*/ 3912021 w 7752501"/>
              <a:gd name="connsiteY7-1028" fmla="*/ 1706894 h 3291854"/>
              <a:gd name="connsiteX8-1029" fmla="*/ 3972907 w 7752501"/>
              <a:gd name="connsiteY8-1030" fmla="*/ 1660458 h 3291854"/>
              <a:gd name="connsiteX9-1031" fmla="*/ 4072896 w 7752501"/>
              <a:gd name="connsiteY9-1032" fmla="*/ 1425187 h 3291854"/>
              <a:gd name="connsiteX10-1033" fmla="*/ 4420021 w 7752501"/>
              <a:gd name="connsiteY10-1034" fmla="*/ 1595134 h 3291854"/>
              <a:gd name="connsiteX11-1035" fmla="*/ 4684181 w 7752501"/>
              <a:gd name="connsiteY11-1036" fmla="*/ 14 h 3291854"/>
              <a:gd name="connsiteX12-1037" fmla="*/ 5090581 w 7752501"/>
              <a:gd name="connsiteY12-1038" fmla="*/ 3291854 h 3291854"/>
              <a:gd name="connsiteX13-1039" fmla="*/ 5334421 w 7752501"/>
              <a:gd name="connsiteY13-1040" fmla="*/ 1666254 h 3291854"/>
              <a:gd name="connsiteX14-1041" fmla="*/ 5651393 w 7752501"/>
              <a:gd name="connsiteY14-1042" fmla="*/ 1936392 h 3291854"/>
              <a:gd name="connsiteX15-1043" fmla="*/ 5947847 w 7752501"/>
              <a:gd name="connsiteY15-1044" fmla="*/ 1198894 h 3291854"/>
              <a:gd name="connsiteX16-1045" fmla="*/ 6154332 w 7752501"/>
              <a:gd name="connsiteY16-1046" fmla="*/ 1583002 h 3291854"/>
              <a:gd name="connsiteX17-1047" fmla="*/ 6289461 w 7752501"/>
              <a:gd name="connsiteY17-1048" fmla="*/ 1666254 h 3291854"/>
              <a:gd name="connsiteX18-1049" fmla="*/ 7752501 w 7752501"/>
              <a:gd name="connsiteY18-1050" fmla="*/ 1666254 h 3291854"/>
              <a:gd name="connsiteX0-1051" fmla="*/ 0 w 7752501"/>
              <a:gd name="connsiteY0-1052" fmla="*/ 1704474 h 3291854"/>
              <a:gd name="connsiteX1-1053" fmla="*/ 206644 w 7752501"/>
              <a:gd name="connsiteY1-1054" fmla="*/ 1520316 h 3291854"/>
              <a:gd name="connsiteX2-1055" fmla="*/ 494614 w 7752501"/>
              <a:gd name="connsiteY2-1056" fmla="*/ 1721699 h 3291854"/>
              <a:gd name="connsiteX3-1057" fmla="*/ 782583 w 7752501"/>
              <a:gd name="connsiteY3-1058" fmla="*/ 2682142 h 3291854"/>
              <a:gd name="connsiteX4-1059" fmla="*/ 1027890 w 7752501"/>
              <a:gd name="connsiteY4-1060" fmla="*/ 854203 h 3291854"/>
              <a:gd name="connsiteX5-1061" fmla="*/ 1315859 w 7752501"/>
              <a:gd name="connsiteY5-1062" fmla="*/ 1977301 h 3291854"/>
              <a:gd name="connsiteX6-1063" fmla="*/ 1550500 w 7752501"/>
              <a:gd name="connsiteY6-1064" fmla="*/ 1706208 h 3291854"/>
              <a:gd name="connsiteX7-1065" fmla="*/ 3912021 w 7752501"/>
              <a:gd name="connsiteY7-1066" fmla="*/ 1706894 h 3291854"/>
              <a:gd name="connsiteX8-1067" fmla="*/ 3972907 w 7752501"/>
              <a:gd name="connsiteY8-1068" fmla="*/ 1660458 h 3291854"/>
              <a:gd name="connsiteX9-1069" fmla="*/ 4072896 w 7752501"/>
              <a:gd name="connsiteY9-1070" fmla="*/ 1425187 h 3291854"/>
              <a:gd name="connsiteX10-1071" fmla="*/ 4420021 w 7752501"/>
              <a:gd name="connsiteY10-1072" fmla="*/ 1595134 h 3291854"/>
              <a:gd name="connsiteX11-1073" fmla="*/ 4684181 w 7752501"/>
              <a:gd name="connsiteY11-1074" fmla="*/ 14 h 3291854"/>
              <a:gd name="connsiteX12-1075" fmla="*/ 5090581 w 7752501"/>
              <a:gd name="connsiteY12-1076" fmla="*/ 3291854 h 3291854"/>
              <a:gd name="connsiteX13-1077" fmla="*/ 5334421 w 7752501"/>
              <a:gd name="connsiteY13-1078" fmla="*/ 1666254 h 3291854"/>
              <a:gd name="connsiteX14-1079" fmla="*/ 5651393 w 7752501"/>
              <a:gd name="connsiteY14-1080" fmla="*/ 1936392 h 3291854"/>
              <a:gd name="connsiteX15-1081" fmla="*/ 5947847 w 7752501"/>
              <a:gd name="connsiteY15-1082" fmla="*/ 1198894 h 3291854"/>
              <a:gd name="connsiteX16-1083" fmla="*/ 6154332 w 7752501"/>
              <a:gd name="connsiteY16-1084" fmla="*/ 1583002 h 3291854"/>
              <a:gd name="connsiteX17-1085" fmla="*/ 6289461 w 7752501"/>
              <a:gd name="connsiteY17-1086" fmla="*/ 1666254 h 3291854"/>
              <a:gd name="connsiteX18-1087" fmla="*/ 7752501 w 7752501"/>
              <a:gd name="connsiteY18-1088" fmla="*/ 1666254 h 3291854"/>
              <a:gd name="connsiteX0-1089" fmla="*/ 0 w 7752501"/>
              <a:gd name="connsiteY0-1090" fmla="*/ 1704474 h 3291854"/>
              <a:gd name="connsiteX1-1091" fmla="*/ 206644 w 7752501"/>
              <a:gd name="connsiteY1-1092" fmla="*/ 1520316 h 3291854"/>
              <a:gd name="connsiteX2-1093" fmla="*/ 494614 w 7752501"/>
              <a:gd name="connsiteY2-1094" fmla="*/ 1721699 h 3291854"/>
              <a:gd name="connsiteX3-1095" fmla="*/ 782583 w 7752501"/>
              <a:gd name="connsiteY3-1096" fmla="*/ 2682142 h 3291854"/>
              <a:gd name="connsiteX4-1097" fmla="*/ 1059886 w 7752501"/>
              <a:gd name="connsiteY4-1098" fmla="*/ 838711 h 3291854"/>
              <a:gd name="connsiteX5-1099" fmla="*/ 1315859 w 7752501"/>
              <a:gd name="connsiteY5-1100" fmla="*/ 1977301 h 3291854"/>
              <a:gd name="connsiteX6-1101" fmla="*/ 1550500 w 7752501"/>
              <a:gd name="connsiteY6-1102" fmla="*/ 1706208 h 3291854"/>
              <a:gd name="connsiteX7-1103" fmla="*/ 3912021 w 7752501"/>
              <a:gd name="connsiteY7-1104" fmla="*/ 1706894 h 3291854"/>
              <a:gd name="connsiteX8-1105" fmla="*/ 3972907 w 7752501"/>
              <a:gd name="connsiteY8-1106" fmla="*/ 1660458 h 3291854"/>
              <a:gd name="connsiteX9-1107" fmla="*/ 4072896 w 7752501"/>
              <a:gd name="connsiteY9-1108" fmla="*/ 1425187 h 3291854"/>
              <a:gd name="connsiteX10-1109" fmla="*/ 4420021 w 7752501"/>
              <a:gd name="connsiteY10-1110" fmla="*/ 1595134 h 3291854"/>
              <a:gd name="connsiteX11-1111" fmla="*/ 4684181 w 7752501"/>
              <a:gd name="connsiteY11-1112" fmla="*/ 14 h 3291854"/>
              <a:gd name="connsiteX12-1113" fmla="*/ 5090581 w 7752501"/>
              <a:gd name="connsiteY12-1114" fmla="*/ 3291854 h 3291854"/>
              <a:gd name="connsiteX13-1115" fmla="*/ 5334421 w 7752501"/>
              <a:gd name="connsiteY13-1116" fmla="*/ 1666254 h 3291854"/>
              <a:gd name="connsiteX14-1117" fmla="*/ 5651393 w 7752501"/>
              <a:gd name="connsiteY14-1118" fmla="*/ 1936392 h 3291854"/>
              <a:gd name="connsiteX15-1119" fmla="*/ 5947847 w 7752501"/>
              <a:gd name="connsiteY15-1120" fmla="*/ 1198894 h 3291854"/>
              <a:gd name="connsiteX16-1121" fmla="*/ 6154332 w 7752501"/>
              <a:gd name="connsiteY16-1122" fmla="*/ 1583002 h 3291854"/>
              <a:gd name="connsiteX17-1123" fmla="*/ 6289461 w 7752501"/>
              <a:gd name="connsiteY17-1124" fmla="*/ 1666254 h 3291854"/>
              <a:gd name="connsiteX18-1125" fmla="*/ 7752501 w 7752501"/>
              <a:gd name="connsiteY18-1126" fmla="*/ 1666254 h 3291854"/>
              <a:gd name="connsiteX0-1127" fmla="*/ 0 w 7752501"/>
              <a:gd name="connsiteY0-1128" fmla="*/ 1704474 h 3291854"/>
              <a:gd name="connsiteX1-1129" fmla="*/ 270638 w 7752501"/>
              <a:gd name="connsiteY1-1130" fmla="*/ 1853373 h 3291854"/>
              <a:gd name="connsiteX2-1131" fmla="*/ 494614 w 7752501"/>
              <a:gd name="connsiteY2-1132" fmla="*/ 1721699 h 3291854"/>
              <a:gd name="connsiteX3-1133" fmla="*/ 782583 w 7752501"/>
              <a:gd name="connsiteY3-1134" fmla="*/ 2682142 h 3291854"/>
              <a:gd name="connsiteX4-1135" fmla="*/ 1059886 w 7752501"/>
              <a:gd name="connsiteY4-1136" fmla="*/ 838711 h 3291854"/>
              <a:gd name="connsiteX5-1137" fmla="*/ 1315859 w 7752501"/>
              <a:gd name="connsiteY5-1138" fmla="*/ 1977301 h 3291854"/>
              <a:gd name="connsiteX6-1139" fmla="*/ 1550500 w 7752501"/>
              <a:gd name="connsiteY6-1140" fmla="*/ 1706208 h 3291854"/>
              <a:gd name="connsiteX7-1141" fmla="*/ 3912021 w 7752501"/>
              <a:gd name="connsiteY7-1142" fmla="*/ 1706894 h 3291854"/>
              <a:gd name="connsiteX8-1143" fmla="*/ 3972907 w 7752501"/>
              <a:gd name="connsiteY8-1144" fmla="*/ 1660458 h 3291854"/>
              <a:gd name="connsiteX9-1145" fmla="*/ 4072896 w 7752501"/>
              <a:gd name="connsiteY9-1146" fmla="*/ 1425187 h 3291854"/>
              <a:gd name="connsiteX10-1147" fmla="*/ 4420021 w 7752501"/>
              <a:gd name="connsiteY10-1148" fmla="*/ 1595134 h 3291854"/>
              <a:gd name="connsiteX11-1149" fmla="*/ 4684181 w 7752501"/>
              <a:gd name="connsiteY11-1150" fmla="*/ 14 h 3291854"/>
              <a:gd name="connsiteX12-1151" fmla="*/ 5090581 w 7752501"/>
              <a:gd name="connsiteY12-1152" fmla="*/ 3291854 h 3291854"/>
              <a:gd name="connsiteX13-1153" fmla="*/ 5334421 w 7752501"/>
              <a:gd name="connsiteY13-1154" fmla="*/ 1666254 h 3291854"/>
              <a:gd name="connsiteX14-1155" fmla="*/ 5651393 w 7752501"/>
              <a:gd name="connsiteY14-1156" fmla="*/ 1936392 h 3291854"/>
              <a:gd name="connsiteX15-1157" fmla="*/ 5947847 w 7752501"/>
              <a:gd name="connsiteY15-1158" fmla="*/ 1198894 h 3291854"/>
              <a:gd name="connsiteX16-1159" fmla="*/ 6154332 w 7752501"/>
              <a:gd name="connsiteY16-1160" fmla="*/ 1583002 h 3291854"/>
              <a:gd name="connsiteX17-1161" fmla="*/ 6289461 w 7752501"/>
              <a:gd name="connsiteY17-1162" fmla="*/ 1666254 h 3291854"/>
              <a:gd name="connsiteX18-1163" fmla="*/ 7752501 w 7752501"/>
              <a:gd name="connsiteY18-1164" fmla="*/ 1666254 h 3291854"/>
              <a:gd name="connsiteX0-1165" fmla="*/ 0 w 7752501"/>
              <a:gd name="connsiteY0-1166" fmla="*/ 1704474 h 3291854"/>
              <a:gd name="connsiteX1-1167" fmla="*/ 281303 w 7752501"/>
              <a:gd name="connsiteY1-1168" fmla="*/ 1551298 h 3291854"/>
              <a:gd name="connsiteX2-1169" fmla="*/ 494614 w 7752501"/>
              <a:gd name="connsiteY2-1170" fmla="*/ 1721699 h 3291854"/>
              <a:gd name="connsiteX3-1171" fmla="*/ 782583 w 7752501"/>
              <a:gd name="connsiteY3-1172" fmla="*/ 2682142 h 3291854"/>
              <a:gd name="connsiteX4-1173" fmla="*/ 1059886 w 7752501"/>
              <a:gd name="connsiteY4-1174" fmla="*/ 838711 h 3291854"/>
              <a:gd name="connsiteX5-1175" fmla="*/ 1315859 w 7752501"/>
              <a:gd name="connsiteY5-1176" fmla="*/ 1977301 h 3291854"/>
              <a:gd name="connsiteX6-1177" fmla="*/ 1550500 w 7752501"/>
              <a:gd name="connsiteY6-1178" fmla="*/ 1706208 h 3291854"/>
              <a:gd name="connsiteX7-1179" fmla="*/ 3912021 w 7752501"/>
              <a:gd name="connsiteY7-1180" fmla="*/ 1706894 h 3291854"/>
              <a:gd name="connsiteX8-1181" fmla="*/ 3972907 w 7752501"/>
              <a:gd name="connsiteY8-1182" fmla="*/ 1660458 h 3291854"/>
              <a:gd name="connsiteX9-1183" fmla="*/ 4072896 w 7752501"/>
              <a:gd name="connsiteY9-1184" fmla="*/ 1425187 h 3291854"/>
              <a:gd name="connsiteX10-1185" fmla="*/ 4420021 w 7752501"/>
              <a:gd name="connsiteY10-1186" fmla="*/ 1595134 h 3291854"/>
              <a:gd name="connsiteX11-1187" fmla="*/ 4684181 w 7752501"/>
              <a:gd name="connsiteY11-1188" fmla="*/ 14 h 3291854"/>
              <a:gd name="connsiteX12-1189" fmla="*/ 5090581 w 7752501"/>
              <a:gd name="connsiteY12-1190" fmla="*/ 3291854 h 3291854"/>
              <a:gd name="connsiteX13-1191" fmla="*/ 5334421 w 7752501"/>
              <a:gd name="connsiteY13-1192" fmla="*/ 1666254 h 3291854"/>
              <a:gd name="connsiteX14-1193" fmla="*/ 5651393 w 7752501"/>
              <a:gd name="connsiteY14-1194" fmla="*/ 1936392 h 3291854"/>
              <a:gd name="connsiteX15-1195" fmla="*/ 5947847 w 7752501"/>
              <a:gd name="connsiteY15-1196" fmla="*/ 1198894 h 3291854"/>
              <a:gd name="connsiteX16-1197" fmla="*/ 6154332 w 7752501"/>
              <a:gd name="connsiteY16-1198" fmla="*/ 1583002 h 3291854"/>
              <a:gd name="connsiteX17-1199" fmla="*/ 6289461 w 7752501"/>
              <a:gd name="connsiteY17-1200" fmla="*/ 1666254 h 3291854"/>
              <a:gd name="connsiteX18-1201" fmla="*/ 7752501 w 7752501"/>
              <a:gd name="connsiteY18-1202" fmla="*/ 1666254 h 3291854"/>
              <a:gd name="connsiteX0-1203" fmla="*/ 0 w 7752501"/>
              <a:gd name="connsiteY0-1204" fmla="*/ 1704474 h 3291854"/>
              <a:gd name="connsiteX1-1205" fmla="*/ 281303 w 7752501"/>
              <a:gd name="connsiteY1-1206" fmla="*/ 1551298 h 3291854"/>
              <a:gd name="connsiteX2-1207" fmla="*/ 494614 w 7752501"/>
              <a:gd name="connsiteY2-1208" fmla="*/ 1721699 h 3291854"/>
              <a:gd name="connsiteX3-1209" fmla="*/ 782583 w 7752501"/>
              <a:gd name="connsiteY3-1210" fmla="*/ 2682142 h 3291854"/>
              <a:gd name="connsiteX4-1211" fmla="*/ 1059886 w 7752501"/>
              <a:gd name="connsiteY4-1212" fmla="*/ 838711 h 3291854"/>
              <a:gd name="connsiteX5-1213" fmla="*/ 1315859 w 7752501"/>
              <a:gd name="connsiteY5-1214" fmla="*/ 1977301 h 3291854"/>
              <a:gd name="connsiteX6-1215" fmla="*/ 1550500 w 7752501"/>
              <a:gd name="connsiteY6-1216" fmla="*/ 1706208 h 3291854"/>
              <a:gd name="connsiteX7-1217" fmla="*/ 3912021 w 7752501"/>
              <a:gd name="connsiteY7-1218" fmla="*/ 1706894 h 3291854"/>
              <a:gd name="connsiteX8-1219" fmla="*/ 3972907 w 7752501"/>
              <a:gd name="connsiteY8-1220" fmla="*/ 1660458 h 3291854"/>
              <a:gd name="connsiteX9-1221" fmla="*/ 4072896 w 7752501"/>
              <a:gd name="connsiteY9-1222" fmla="*/ 1425187 h 3291854"/>
              <a:gd name="connsiteX10-1223" fmla="*/ 4420021 w 7752501"/>
              <a:gd name="connsiteY10-1224" fmla="*/ 1595134 h 3291854"/>
              <a:gd name="connsiteX11-1225" fmla="*/ 4684181 w 7752501"/>
              <a:gd name="connsiteY11-1226" fmla="*/ 14 h 3291854"/>
              <a:gd name="connsiteX12-1227" fmla="*/ 5090581 w 7752501"/>
              <a:gd name="connsiteY12-1228" fmla="*/ 3291854 h 3291854"/>
              <a:gd name="connsiteX13-1229" fmla="*/ 5334421 w 7752501"/>
              <a:gd name="connsiteY13-1230" fmla="*/ 1666254 h 3291854"/>
              <a:gd name="connsiteX14-1231" fmla="*/ 5651393 w 7752501"/>
              <a:gd name="connsiteY14-1232" fmla="*/ 1936392 h 3291854"/>
              <a:gd name="connsiteX15-1233" fmla="*/ 5947847 w 7752501"/>
              <a:gd name="connsiteY15-1234" fmla="*/ 1198894 h 3291854"/>
              <a:gd name="connsiteX16-1235" fmla="*/ 6154332 w 7752501"/>
              <a:gd name="connsiteY16-1236" fmla="*/ 1583002 h 3291854"/>
              <a:gd name="connsiteX17-1237" fmla="*/ 6289461 w 7752501"/>
              <a:gd name="connsiteY17-1238" fmla="*/ 1666254 h 3291854"/>
              <a:gd name="connsiteX18-1239" fmla="*/ 7752501 w 7752501"/>
              <a:gd name="connsiteY18-1240" fmla="*/ 1666254 h 3291854"/>
              <a:gd name="connsiteX0-1241" fmla="*/ 0 w 7752501"/>
              <a:gd name="connsiteY0-1242" fmla="*/ 1704474 h 3291854"/>
              <a:gd name="connsiteX1-1243" fmla="*/ 227976 w 7752501"/>
              <a:gd name="connsiteY1-1244" fmla="*/ 1520316 h 3291854"/>
              <a:gd name="connsiteX2-1245" fmla="*/ 494614 w 7752501"/>
              <a:gd name="connsiteY2-1246" fmla="*/ 1721699 h 3291854"/>
              <a:gd name="connsiteX3-1247" fmla="*/ 782583 w 7752501"/>
              <a:gd name="connsiteY3-1248" fmla="*/ 2682142 h 3291854"/>
              <a:gd name="connsiteX4-1249" fmla="*/ 1059886 w 7752501"/>
              <a:gd name="connsiteY4-1250" fmla="*/ 838711 h 3291854"/>
              <a:gd name="connsiteX5-1251" fmla="*/ 1315859 w 7752501"/>
              <a:gd name="connsiteY5-1252" fmla="*/ 1977301 h 3291854"/>
              <a:gd name="connsiteX6-1253" fmla="*/ 1550500 w 7752501"/>
              <a:gd name="connsiteY6-1254" fmla="*/ 1706208 h 3291854"/>
              <a:gd name="connsiteX7-1255" fmla="*/ 3912021 w 7752501"/>
              <a:gd name="connsiteY7-1256" fmla="*/ 1706894 h 3291854"/>
              <a:gd name="connsiteX8-1257" fmla="*/ 3972907 w 7752501"/>
              <a:gd name="connsiteY8-1258" fmla="*/ 1660458 h 3291854"/>
              <a:gd name="connsiteX9-1259" fmla="*/ 4072896 w 7752501"/>
              <a:gd name="connsiteY9-1260" fmla="*/ 1425187 h 3291854"/>
              <a:gd name="connsiteX10-1261" fmla="*/ 4420021 w 7752501"/>
              <a:gd name="connsiteY10-1262" fmla="*/ 1595134 h 3291854"/>
              <a:gd name="connsiteX11-1263" fmla="*/ 4684181 w 7752501"/>
              <a:gd name="connsiteY11-1264" fmla="*/ 14 h 3291854"/>
              <a:gd name="connsiteX12-1265" fmla="*/ 5090581 w 7752501"/>
              <a:gd name="connsiteY12-1266" fmla="*/ 3291854 h 3291854"/>
              <a:gd name="connsiteX13-1267" fmla="*/ 5334421 w 7752501"/>
              <a:gd name="connsiteY13-1268" fmla="*/ 1666254 h 3291854"/>
              <a:gd name="connsiteX14-1269" fmla="*/ 5651393 w 7752501"/>
              <a:gd name="connsiteY14-1270" fmla="*/ 1936392 h 3291854"/>
              <a:gd name="connsiteX15-1271" fmla="*/ 5947847 w 7752501"/>
              <a:gd name="connsiteY15-1272" fmla="*/ 1198894 h 3291854"/>
              <a:gd name="connsiteX16-1273" fmla="*/ 6154332 w 7752501"/>
              <a:gd name="connsiteY16-1274" fmla="*/ 1583002 h 3291854"/>
              <a:gd name="connsiteX17-1275" fmla="*/ 6289461 w 7752501"/>
              <a:gd name="connsiteY17-1276" fmla="*/ 1666254 h 3291854"/>
              <a:gd name="connsiteX18-1277" fmla="*/ 7752501 w 7752501"/>
              <a:gd name="connsiteY18-1278" fmla="*/ 1666254 h 3291854"/>
              <a:gd name="connsiteX0-1279" fmla="*/ 0 w 7752501"/>
              <a:gd name="connsiteY0-1280" fmla="*/ 1704474 h 3291854"/>
              <a:gd name="connsiteX1-1281" fmla="*/ 227976 w 7752501"/>
              <a:gd name="connsiteY1-1282" fmla="*/ 1520316 h 3291854"/>
              <a:gd name="connsiteX2-1283" fmla="*/ 494614 w 7752501"/>
              <a:gd name="connsiteY2-1284" fmla="*/ 1721699 h 3291854"/>
              <a:gd name="connsiteX3-1285" fmla="*/ 782583 w 7752501"/>
              <a:gd name="connsiteY3-1286" fmla="*/ 2682142 h 3291854"/>
              <a:gd name="connsiteX4-1287" fmla="*/ 1059886 w 7752501"/>
              <a:gd name="connsiteY4-1288" fmla="*/ 838711 h 3291854"/>
              <a:gd name="connsiteX5-1289" fmla="*/ 1315859 w 7752501"/>
              <a:gd name="connsiteY5-1290" fmla="*/ 1977301 h 3291854"/>
              <a:gd name="connsiteX6-1291" fmla="*/ 1550500 w 7752501"/>
              <a:gd name="connsiteY6-1292" fmla="*/ 1706208 h 3291854"/>
              <a:gd name="connsiteX7-1293" fmla="*/ 3912021 w 7752501"/>
              <a:gd name="connsiteY7-1294" fmla="*/ 1706894 h 3291854"/>
              <a:gd name="connsiteX8-1295" fmla="*/ 3972907 w 7752501"/>
              <a:gd name="connsiteY8-1296" fmla="*/ 1660458 h 3291854"/>
              <a:gd name="connsiteX9-1297" fmla="*/ 4072896 w 7752501"/>
              <a:gd name="connsiteY9-1298" fmla="*/ 1425187 h 3291854"/>
              <a:gd name="connsiteX10-1299" fmla="*/ 4420021 w 7752501"/>
              <a:gd name="connsiteY10-1300" fmla="*/ 1595134 h 3291854"/>
              <a:gd name="connsiteX11-1301" fmla="*/ 4684181 w 7752501"/>
              <a:gd name="connsiteY11-1302" fmla="*/ 14 h 3291854"/>
              <a:gd name="connsiteX12-1303" fmla="*/ 5090581 w 7752501"/>
              <a:gd name="connsiteY12-1304" fmla="*/ 3291854 h 3291854"/>
              <a:gd name="connsiteX13-1305" fmla="*/ 5334421 w 7752501"/>
              <a:gd name="connsiteY13-1306" fmla="*/ 1666254 h 3291854"/>
              <a:gd name="connsiteX14-1307" fmla="*/ 5651393 w 7752501"/>
              <a:gd name="connsiteY14-1308" fmla="*/ 1936392 h 3291854"/>
              <a:gd name="connsiteX15-1309" fmla="*/ 5947847 w 7752501"/>
              <a:gd name="connsiteY15-1310" fmla="*/ 1198894 h 3291854"/>
              <a:gd name="connsiteX16-1311" fmla="*/ 6154332 w 7752501"/>
              <a:gd name="connsiteY16-1312" fmla="*/ 1583002 h 3291854"/>
              <a:gd name="connsiteX17-1313" fmla="*/ 6289461 w 7752501"/>
              <a:gd name="connsiteY17-1314" fmla="*/ 1666254 h 3291854"/>
              <a:gd name="connsiteX18-1315" fmla="*/ 7752501 w 7752501"/>
              <a:gd name="connsiteY18-1316" fmla="*/ 1666254 h 3291854"/>
              <a:gd name="connsiteX0-1317" fmla="*/ 0 w 7752501"/>
              <a:gd name="connsiteY0-1318" fmla="*/ 1704474 h 3291854"/>
              <a:gd name="connsiteX1-1319" fmla="*/ 227976 w 7752501"/>
              <a:gd name="connsiteY1-1320" fmla="*/ 1520316 h 3291854"/>
              <a:gd name="connsiteX2-1321" fmla="*/ 494614 w 7752501"/>
              <a:gd name="connsiteY2-1322" fmla="*/ 1721699 h 3291854"/>
              <a:gd name="connsiteX3-1323" fmla="*/ 782583 w 7752501"/>
              <a:gd name="connsiteY3-1324" fmla="*/ 2682142 h 3291854"/>
              <a:gd name="connsiteX4-1325" fmla="*/ 1059886 w 7752501"/>
              <a:gd name="connsiteY4-1326" fmla="*/ 838711 h 3291854"/>
              <a:gd name="connsiteX5-1327" fmla="*/ 1315859 w 7752501"/>
              <a:gd name="connsiteY5-1328" fmla="*/ 1977301 h 3291854"/>
              <a:gd name="connsiteX6-1329" fmla="*/ 1550500 w 7752501"/>
              <a:gd name="connsiteY6-1330" fmla="*/ 1706208 h 3291854"/>
              <a:gd name="connsiteX7-1331" fmla="*/ 3912021 w 7752501"/>
              <a:gd name="connsiteY7-1332" fmla="*/ 1706894 h 3291854"/>
              <a:gd name="connsiteX8-1333" fmla="*/ 3972907 w 7752501"/>
              <a:gd name="connsiteY8-1334" fmla="*/ 1660458 h 3291854"/>
              <a:gd name="connsiteX9-1335" fmla="*/ 4072896 w 7752501"/>
              <a:gd name="connsiteY9-1336" fmla="*/ 1425187 h 3291854"/>
              <a:gd name="connsiteX10-1337" fmla="*/ 4420021 w 7752501"/>
              <a:gd name="connsiteY10-1338" fmla="*/ 1595134 h 3291854"/>
              <a:gd name="connsiteX11-1339" fmla="*/ 4684181 w 7752501"/>
              <a:gd name="connsiteY11-1340" fmla="*/ 14 h 3291854"/>
              <a:gd name="connsiteX12-1341" fmla="*/ 5090581 w 7752501"/>
              <a:gd name="connsiteY12-1342" fmla="*/ 3291854 h 3291854"/>
              <a:gd name="connsiteX13-1343" fmla="*/ 5334421 w 7752501"/>
              <a:gd name="connsiteY13-1344" fmla="*/ 1666254 h 3291854"/>
              <a:gd name="connsiteX14-1345" fmla="*/ 5651393 w 7752501"/>
              <a:gd name="connsiteY14-1346" fmla="*/ 1936392 h 3291854"/>
              <a:gd name="connsiteX15-1347" fmla="*/ 5947847 w 7752501"/>
              <a:gd name="connsiteY15-1348" fmla="*/ 1198894 h 3291854"/>
              <a:gd name="connsiteX16-1349" fmla="*/ 6154332 w 7752501"/>
              <a:gd name="connsiteY16-1350" fmla="*/ 1583002 h 3291854"/>
              <a:gd name="connsiteX17-1351" fmla="*/ 6289461 w 7752501"/>
              <a:gd name="connsiteY17-1352" fmla="*/ 1666254 h 3291854"/>
              <a:gd name="connsiteX18-1353" fmla="*/ 7752501 w 7752501"/>
              <a:gd name="connsiteY18-1354" fmla="*/ 1666254 h 3291854"/>
              <a:gd name="connsiteX0-1355" fmla="*/ 0 w 7752501"/>
              <a:gd name="connsiteY0-1356" fmla="*/ 1704474 h 3291854"/>
              <a:gd name="connsiteX1-1357" fmla="*/ 78658 w 7752501"/>
              <a:gd name="connsiteY1-1358" fmla="*/ 1613262 h 3291854"/>
              <a:gd name="connsiteX2-1359" fmla="*/ 227976 w 7752501"/>
              <a:gd name="connsiteY2-1360" fmla="*/ 1520316 h 3291854"/>
              <a:gd name="connsiteX3-1361" fmla="*/ 494614 w 7752501"/>
              <a:gd name="connsiteY3-1362" fmla="*/ 1721699 h 3291854"/>
              <a:gd name="connsiteX4-1363" fmla="*/ 782583 w 7752501"/>
              <a:gd name="connsiteY4-1364" fmla="*/ 2682142 h 3291854"/>
              <a:gd name="connsiteX5-1365" fmla="*/ 1059886 w 7752501"/>
              <a:gd name="connsiteY5-1366" fmla="*/ 838711 h 3291854"/>
              <a:gd name="connsiteX6-1367" fmla="*/ 1315859 w 7752501"/>
              <a:gd name="connsiteY6-1368" fmla="*/ 1977301 h 3291854"/>
              <a:gd name="connsiteX7-1369" fmla="*/ 1550500 w 7752501"/>
              <a:gd name="connsiteY7-1370" fmla="*/ 1706208 h 3291854"/>
              <a:gd name="connsiteX8-1371" fmla="*/ 3912021 w 7752501"/>
              <a:gd name="connsiteY8-1372" fmla="*/ 1706894 h 3291854"/>
              <a:gd name="connsiteX9-1373" fmla="*/ 3972907 w 7752501"/>
              <a:gd name="connsiteY9-1374" fmla="*/ 1660458 h 3291854"/>
              <a:gd name="connsiteX10-1375" fmla="*/ 4072896 w 7752501"/>
              <a:gd name="connsiteY10-1376" fmla="*/ 1425187 h 3291854"/>
              <a:gd name="connsiteX11-1377" fmla="*/ 4420021 w 7752501"/>
              <a:gd name="connsiteY11-1378" fmla="*/ 1595134 h 3291854"/>
              <a:gd name="connsiteX12-1379" fmla="*/ 4684181 w 7752501"/>
              <a:gd name="connsiteY12-1380" fmla="*/ 14 h 3291854"/>
              <a:gd name="connsiteX13-1381" fmla="*/ 5090581 w 7752501"/>
              <a:gd name="connsiteY13-1382" fmla="*/ 3291854 h 3291854"/>
              <a:gd name="connsiteX14-1383" fmla="*/ 5334421 w 7752501"/>
              <a:gd name="connsiteY14-1384" fmla="*/ 1666254 h 3291854"/>
              <a:gd name="connsiteX15-1385" fmla="*/ 5651393 w 7752501"/>
              <a:gd name="connsiteY15-1386" fmla="*/ 1936392 h 3291854"/>
              <a:gd name="connsiteX16-1387" fmla="*/ 5947847 w 7752501"/>
              <a:gd name="connsiteY16-1388" fmla="*/ 1198894 h 3291854"/>
              <a:gd name="connsiteX17-1389" fmla="*/ 6154332 w 7752501"/>
              <a:gd name="connsiteY17-1390" fmla="*/ 1583002 h 3291854"/>
              <a:gd name="connsiteX18-1391" fmla="*/ 6289461 w 7752501"/>
              <a:gd name="connsiteY18-1392" fmla="*/ 1666254 h 3291854"/>
              <a:gd name="connsiteX19" fmla="*/ 7752501 w 7752501"/>
              <a:gd name="connsiteY19" fmla="*/ 1666254 h 3291854"/>
              <a:gd name="connsiteX0-1393" fmla="*/ 0 w 7752501"/>
              <a:gd name="connsiteY0-1394" fmla="*/ 1704474 h 3291854"/>
              <a:gd name="connsiteX1-1395" fmla="*/ 99989 w 7752501"/>
              <a:gd name="connsiteY1-1396" fmla="*/ 1682972 h 3291854"/>
              <a:gd name="connsiteX2-1397" fmla="*/ 227976 w 7752501"/>
              <a:gd name="connsiteY2-1398" fmla="*/ 1520316 h 3291854"/>
              <a:gd name="connsiteX3-1399" fmla="*/ 494614 w 7752501"/>
              <a:gd name="connsiteY3-1400" fmla="*/ 1721699 h 3291854"/>
              <a:gd name="connsiteX4-1401" fmla="*/ 782583 w 7752501"/>
              <a:gd name="connsiteY4-1402" fmla="*/ 2682142 h 3291854"/>
              <a:gd name="connsiteX5-1403" fmla="*/ 1059886 w 7752501"/>
              <a:gd name="connsiteY5-1404" fmla="*/ 838711 h 3291854"/>
              <a:gd name="connsiteX6-1405" fmla="*/ 1315859 w 7752501"/>
              <a:gd name="connsiteY6-1406" fmla="*/ 1977301 h 3291854"/>
              <a:gd name="connsiteX7-1407" fmla="*/ 1550500 w 7752501"/>
              <a:gd name="connsiteY7-1408" fmla="*/ 1706208 h 3291854"/>
              <a:gd name="connsiteX8-1409" fmla="*/ 3912021 w 7752501"/>
              <a:gd name="connsiteY8-1410" fmla="*/ 1706894 h 3291854"/>
              <a:gd name="connsiteX9-1411" fmla="*/ 3972907 w 7752501"/>
              <a:gd name="connsiteY9-1412" fmla="*/ 1660458 h 3291854"/>
              <a:gd name="connsiteX10-1413" fmla="*/ 4072896 w 7752501"/>
              <a:gd name="connsiteY10-1414" fmla="*/ 1425187 h 3291854"/>
              <a:gd name="connsiteX11-1415" fmla="*/ 4420021 w 7752501"/>
              <a:gd name="connsiteY11-1416" fmla="*/ 1595134 h 3291854"/>
              <a:gd name="connsiteX12-1417" fmla="*/ 4684181 w 7752501"/>
              <a:gd name="connsiteY12-1418" fmla="*/ 14 h 3291854"/>
              <a:gd name="connsiteX13-1419" fmla="*/ 5090581 w 7752501"/>
              <a:gd name="connsiteY13-1420" fmla="*/ 3291854 h 3291854"/>
              <a:gd name="connsiteX14-1421" fmla="*/ 5334421 w 7752501"/>
              <a:gd name="connsiteY14-1422" fmla="*/ 1666254 h 3291854"/>
              <a:gd name="connsiteX15-1423" fmla="*/ 5651393 w 7752501"/>
              <a:gd name="connsiteY15-1424" fmla="*/ 1936392 h 3291854"/>
              <a:gd name="connsiteX16-1425" fmla="*/ 5947847 w 7752501"/>
              <a:gd name="connsiteY16-1426" fmla="*/ 1198894 h 3291854"/>
              <a:gd name="connsiteX17-1427" fmla="*/ 6154332 w 7752501"/>
              <a:gd name="connsiteY17-1428" fmla="*/ 1583002 h 3291854"/>
              <a:gd name="connsiteX18-1429" fmla="*/ 6289461 w 7752501"/>
              <a:gd name="connsiteY18-1430" fmla="*/ 1666254 h 3291854"/>
              <a:gd name="connsiteX19-1431" fmla="*/ 7752501 w 7752501"/>
              <a:gd name="connsiteY19-1432" fmla="*/ 1666254 h 3291854"/>
              <a:gd name="connsiteX0-1433" fmla="*/ 0 w 7752501"/>
              <a:gd name="connsiteY0-1434" fmla="*/ 1704474 h 3291854"/>
              <a:gd name="connsiteX1-1435" fmla="*/ 86657 w 7752501"/>
              <a:gd name="connsiteY1-1436" fmla="*/ 1709597 h 3291854"/>
              <a:gd name="connsiteX2-1437" fmla="*/ 227976 w 7752501"/>
              <a:gd name="connsiteY2-1438" fmla="*/ 1520316 h 3291854"/>
              <a:gd name="connsiteX3-1439" fmla="*/ 494614 w 7752501"/>
              <a:gd name="connsiteY3-1440" fmla="*/ 1721699 h 3291854"/>
              <a:gd name="connsiteX4-1441" fmla="*/ 782583 w 7752501"/>
              <a:gd name="connsiteY4-1442" fmla="*/ 2682142 h 3291854"/>
              <a:gd name="connsiteX5-1443" fmla="*/ 1059886 w 7752501"/>
              <a:gd name="connsiteY5-1444" fmla="*/ 838711 h 3291854"/>
              <a:gd name="connsiteX6-1445" fmla="*/ 1315859 w 7752501"/>
              <a:gd name="connsiteY6-1446" fmla="*/ 1977301 h 3291854"/>
              <a:gd name="connsiteX7-1447" fmla="*/ 1550500 w 7752501"/>
              <a:gd name="connsiteY7-1448" fmla="*/ 1706208 h 3291854"/>
              <a:gd name="connsiteX8-1449" fmla="*/ 3912021 w 7752501"/>
              <a:gd name="connsiteY8-1450" fmla="*/ 1706894 h 3291854"/>
              <a:gd name="connsiteX9-1451" fmla="*/ 3972907 w 7752501"/>
              <a:gd name="connsiteY9-1452" fmla="*/ 1660458 h 3291854"/>
              <a:gd name="connsiteX10-1453" fmla="*/ 4072896 w 7752501"/>
              <a:gd name="connsiteY10-1454" fmla="*/ 1425187 h 3291854"/>
              <a:gd name="connsiteX11-1455" fmla="*/ 4420021 w 7752501"/>
              <a:gd name="connsiteY11-1456" fmla="*/ 1595134 h 3291854"/>
              <a:gd name="connsiteX12-1457" fmla="*/ 4684181 w 7752501"/>
              <a:gd name="connsiteY12-1458" fmla="*/ 14 h 3291854"/>
              <a:gd name="connsiteX13-1459" fmla="*/ 5090581 w 7752501"/>
              <a:gd name="connsiteY13-1460" fmla="*/ 3291854 h 3291854"/>
              <a:gd name="connsiteX14-1461" fmla="*/ 5334421 w 7752501"/>
              <a:gd name="connsiteY14-1462" fmla="*/ 1666254 h 3291854"/>
              <a:gd name="connsiteX15-1463" fmla="*/ 5651393 w 7752501"/>
              <a:gd name="connsiteY15-1464" fmla="*/ 1936392 h 3291854"/>
              <a:gd name="connsiteX16-1465" fmla="*/ 5947847 w 7752501"/>
              <a:gd name="connsiteY16-1466" fmla="*/ 1198894 h 3291854"/>
              <a:gd name="connsiteX17-1467" fmla="*/ 6154332 w 7752501"/>
              <a:gd name="connsiteY17-1468" fmla="*/ 1583002 h 3291854"/>
              <a:gd name="connsiteX18-1469" fmla="*/ 6289461 w 7752501"/>
              <a:gd name="connsiteY18-1470" fmla="*/ 1666254 h 3291854"/>
              <a:gd name="connsiteX19-1471" fmla="*/ 7752501 w 7752501"/>
              <a:gd name="connsiteY19-1472" fmla="*/ 1666254 h 3291854"/>
              <a:gd name="connsiteX0-1473" fmla="*/ 0 w 7752501"/>
              <a:gd name="connsiteY0-1474" fmla="*/ 1704474 h 3291854"/>
              <a:gd name="connsiteX1-1475" fmla="*/ 29997 w 7752501"/>
              <a:gd name="connsiteY1-1476" fmla="*/ 1699915 h 3291854"/>
              <a:gd name="connsiteX2-1477" fmla="*/ 227976 w 7752501"/>
              <a:gd name="connsiteY2-1478" fmla="*/ 1520316 h 3291854"/>
              <a:gd name="connsiteX3-1479" fmla="*/ 494614 w 7752501"/>
              <a:gd name="connsiteY3-1480" fmla="*/ 1721699 h 3291854"/>
              <a:gd name="connsiteX4-1481" fmla="*/ 782583 w 7752501"/>
              <a:gd name="connsiteY4-1482" fmla="*/ 2682142 h 3291854"/>
              <a:gd name="connsiteX5-1483" fmla="*/ 1059886 w 7752501"/>
              <a:gd name="connsiteY5-1484" fmla="*/ 838711 h 3291854"/>
              <a:gd name="connsiteX6-1485" fmla="*/ 1315859 w 7752501"/>
              <a:gd name="connsiteY6-1486" fmla="*/ 1977301 h 3291854"/>
              <a:gd name="connsiteX7-1487" fmla="*/ 1550500 w 7752501"/>
              <a:gd name="connsiteY7-1488" fmla="*/ 1706208 h 3291854"/>
              <a:gd name="connsiteX8-1489" fmla="*/ 3912021 w 7752501"/>
              <a:gd name="connsiteY8-1490" fmla="*/ 1706894 h 3291854"/>
              <a:gd name="connsiteX9-1491" fmla="*/ 3972907 w 7752501"/>
              <a:gd name="connsiteY9-1492" fmla="*/ 1660458 h 3291854"/>
              <a:gd name="connsiteX10-1493" fmla="*/ 4072896 w 7752501"/>
              <a:gd name="connsiteY10-1494" fmla="*/ 1425187 h 3291854"/>
              <a:gd name="connsiteX11-1495" fmla="*/ 4420021 w 7752501"/>
              <a:gd name="connsiteY11-1496" fmla="*/ 1595134 h 3291854"/>
              <a:gd name="connsiteX12-1497" fmla="*/ 4684181 w 7752501"/>
              <a:gd name="connsiteY12-1498" fmla="*/ 14 h 3291854"/>
              <a:gd name="connsiteX13-1499" fmla="*/ 5090581 w 7752501"/>
              <a:gd name="connsiteY13-1500" fmla="*/ 3291854 h 3291854"/>
              <a:gd name="connsiteX14-1501" fmla="*/ 5334421 w 7752501"/>
              <a:gd name="connsiteY14-1502" fmla="*/ 1666254 h 3291854"/>
              <a:gd name="connsiteX15-1503" fmla="*/ 5651393 w 7752501"/>
              <a:gd name="connsiteY15-1504" fmla="*/ 1936392 h 3291854"/>
              <a:gd name="connsiteX16-1505" fmla="*/ 5947847 w 7752501"/>
              <a:gd name="connsiteY16-1506" fmla="*/ 1198894 h 3291854"/>
              <a:gd name="connsiteX17-1507" fmla="*/ 6154332 w 7752501"/>
              <a:gd name="connsiteY17-1508" fmla="*/ 1583002 h 3291854"/>
              <a:gd name="connsiteX18-1509" fmla="*/ 6289461 w 7752501"/>
              <a:gd name="connsiteY18-1510" fmla="*/ 1666254 h 3291854"/>
              <a:gd name="connsiteX19-1511" fmla="*/ 7752501 w 7752501"/>
              <a:gd name="connsiteY19-1512" fmla="*/ 1666254 h 3291854"/>
              <a:gd name="connsiteX0-1513" fmla="*/ 0 w 7752501"/>
              <a:gd name="connsiteY0-1514" fmla="*/ 1704474 h 3291854"/>
              <a:gd name="connsiteX1-1515" fmla="*/ 29997 w 7752501"/>
              <a:gd name="connsiteY1-1516" fmla="*/ 1707176 h 3291854"/>
              <a:gd name="connsiteX2-1517" fmla="*/ 227976 w 7752501"/>
              <a:gd name="connsiteY2-1518" fmla="*/ 1520316 h 3291854"/>
              <a:gd name="connsiteX3-1519" fmla="*/ 494614 w 7752501"/>
              <a:gd name="connsiteY3-1520" fmla="*/ 1721699 h 3291854"/>
              <a:gd name="connsiteX4-1521" fmla="*/ 782583 w 7752501"/>
              <a:gd name="connsiteY4-1522" fmla="*/ 2682142 h 3291854"/>
              <a:gd name="connsiteX5-1523" fmla="*/ 1059886 w 7752501"/>
              <a:gd name="connsiteY5-1524" fmla="*/ 838711 h 3291854"/>
              <a:gd name="connsiteX6-1525" fmla="*/ 1315859 w 7752501"/>
              <a:gd name="connsiteY6-1526" fmla="*/ 1977301 h 3291854"/>
              <a:gd name="connsiteX7-1527" fmla="*/ 1550500 w 7752501"/>
              <a:gd name="connsiteY7-1528" fmla="*/ 1706208 h 3291854"/>
              <a:gd name="connsiteX8-1529" fmla="*/ 3912021 w 7752501"/>
              <a:gd name="connsiteY8-1530" fmla="*/ 1706894 h 3291854"/>
              <a:gd name="connsiteX9-1531" fmla="*/ 3972907 w 7752501"/>
              <a:gd name="connsiteY9-1532" fmla="*/ 1660458 h 3291854"/>
              <a:gd name="connsiteX10-1533" fmla="*/ 4072896 w 7752501"/>
              <a:gd name="connsiteY10-1534" fmla="*/ 1425187 h 3291854"/>
              <a:gd name="connsiteX11-1535" fmla="*/ 4420021 w 7752501"/>
              <a:gd name="connsiteY11-1536" fmla="*/ 1595134 h 3291854"/>
              <a:gd name="connsiteX12-1537" fmla="*/ 4684181 w 7752501"/>
              <a:gd name="connsiteY12-1538" fmla="*/ 14 h 3291854"/>
              <a:gd name="connsiteX13-1539" fmla="*/ 5090581 w 7752501"/>
              <a:gd name="connsiteY13-1540" fmla="*/ 3291854 h 3291854"/>
              <a:gd name="connsiteX14-1541" fmla="*/ 5334421 w 7752501"/>
              <a:gd name="connsiteY14-1542" fmla="*/ 1666254 h 3291854"/>
              <a:gd name="connsiteX15-1543" fmla="*/ 5651393 w 7752501"/>
              <a:gd name="connsiteY15-1544" fmla="*/ 1936392 h 3291854"/>
              <a:gd name="connsiteX16-1545" fmla="*/ 5947847 w 7752501"/>
              <a:gd name="connsiteY16-1546" fmla="*/ 1198894 h 3291854"/>
              <a:gd name="connsiteX17-1547" fmla="*/ 6154332 w 7752501"/>
              <a:gd name="connsiteY17-1548" fmla="*/ 1583002 h 3291854"/>
              <a:gd name="connsiteX18-1549" fmla="*/ 6289461 w 7752501"/>
              <a:gd name="connsiteY18-1550" fmla="*/ 1666254 h 3291854"/>
              <a:gd name="connsiteX19-1551" fmla="*/ 7752501 w 7752501"/>
              <a:gd name="connsiteY19-1552" fmla="*/ 1666254 h 3291854"/>
              <a:gd name="connsiteX0-1553" fmla="*/ 0 w 8739062"/>
              <a:gd name="connsiteY0-1554" fmla="*/ 1711735 h 3291854"/>
              <a:gd name="connsiteX1-1555" fmla="*/ 1016558 w 8739062"/>
              <a:gd name="connsiteY1-1556" fmla="*/ 1707176 h 3291854"/>
              <a:gd name="connsiteX2-1557" fmla="*/ 1214537 w 8739062"/>
              <a:gd name="connsiteY2-1558" fmla="*/ 1520316 h 3291854"/>
              <a:gd name="connsiteX3-1559" fmla="*/ 1481175 w 8739062"/>
              <a:gd name="connsiteY3-1560" fmla="*/ 1721699 h 3291854"/>
              <a:gd name="connsiteX4-1561" fmla="*/ 1769144 w 8739062"/>
              <a:gd name="connsiteY4-1562" fmla="*/ 2682142 h 3291854"/>
              <a:gd name="connsiteX5-1563" fmla="*/ 2046447 w 8739062"/>
              <a:gd name="connsiteY5-1564" fmla="*/ 838711 h 3291854"/>
              <a:gd name="connsiteX6-1565" fmla="*/ 2302420 w 8739062"/>
              <a:gd name="connsiteY6-1566" fmla="*/ 1977301 h 3291854"/>
              <a:gd name="connsiteX7-1567" fmla="*/ 2537061 w 8739062"/>
              <a:gd name="connsiteY7-1568" fmla="*/ 1706208 h 3291854"/>
              <a:gd name="connsiteX8-1569" fmla="*/ 4898582 w 8739062"/>
              <a:gd name="connsiteY8-1570" fmla="*/ 1706894 h 3291854"/>
              <a:gd name="connsiteX9-1571" fmla="*/ 4959468 w 8739062"/>
              <a:gd name="connsiteY9-1572" fmla="*/ 1660458 h 3291854"/>
              <a:gd name="connsiteX10-1573" fmla="*/ 5059457 w 8739062"/>
              <a:gd name="connsiteY10-1574" fmla="*/ 1425187 h 3291854"/>
              <a:gd name="connsiteX11-1575" fmla="*/ 5406582 w 8739062"/>
              <a:gd name="connsiteY11-1576" fmla="*/ 1595134 h 3291854"/>
              <a:gd name="connsiteX12-1577" fmla="*/ 5670742 w 8739062"/>
              <a:gd name="connsiteY12-1578" fmla="*/ 14 h 3291854"/>
              <a:gd name="connsiteX13-1579" fmla="*/ 6077142 w 8739062"/>
              <a:gd name="connsiteY13-1580" fmla="*/ 3291854 h 3291854"/>
              <a:gd name="connsiteX14-1581" fmla="*/ 6320982 w 8739062"/>
              <a:gd name="connsiteY14-1582" fmla="*/ 1666254 h 3291854"/>
              <a:gd name="connsiteX15-1583" fmla="*/ 6637954 w 8739062"/>
              <a:gd name="connsiteY15-1584" fmla="*/ 1936392 h 3291854"/>
              <a:gd name="connsiteX16-1585" fmla="*/ 6934408 w 8739062"/>
              <a:gd name="connsiteY16-1586" fmla="*/ 1198894 h 3291854"/>
              <a:gd name="connsiteX17-1587" fmla="*/ 7140893 w 8739062"/>
              <a:gd name="connsiteY17-1588" fmla="*/ 1583002 h 3291854"/>
              <a:gd name="connsiteX18-1589" fmla="*/ 7276022 w 8739062"/>
              <a:gd name="connsiteY18-1590" fmla="*/ 1666254 h 3291854"/>
              <a:gd name="connsiteX19-1591" fmla="*/ 8739062 w 8739062"/>
              <a:gd name="connsiteY19-1592" fmla="*/ 1666254 h 3291854"/>
              <a:gd name="connsiteX0-1593" fmla="*/ 0 w 8739062"/>
              <a:gd name="connsiteY0-1594" fmla="*/ 1711735 h 3291854"/>
              <a:gd name="connsiteX1-1595" fmla="*/ 1016558 w 8739062"/>
              <a:gd name="connsiteY1-1596" fmla="*/ 1707176 h 3291854"/>
              <a:gd name="connsiteX2-1597" fmla="*/ 1214537 w 8739062"/>
              <a:gd name="connsiteY2-1598" fmla="*/ 1520316 h 3291854"/>
              <a:gd name="connsiteX3-1599" fmla="*/ 1481175 w 8739062"/>
              <a:gd name="connsiteY3-1600" fmla="*/ 1721699 h 3291854"/>
              <a:gd name="connsiteX4-1601" fmla="*/ 1769144 w 8739062"/>
              <a:gd name="connsiteY4-1602" fmla="*/ 2682142 h 3291854"/>
              <a:gd name="connsiteX5-1603" fmla="*/ 2046447 w 8739062"/>
              <a:gd name="connsiteY5-1604" fmla="*/ 838711 h 3291854"/>
              <a:gd name="connsiteX6-1605" fmla="*/ 2302420 w 8739062"/>
              <a:gd name="connsiteY6-1606" fmla="*/ 1977301 h 3291854"/>
              <a:gd name="connsiteX7-1607" fmla="*/ 2537061 w 8739062"/>
              <a:gd name="connsiteY7-1608" fmla="*/ 1706208 h 3291854"/>
              <a:gd name="connsiteX8-1609" fmla="*/ 4898582 w 8739062"/>
              <a:gd name="connsiteY8-1610" fmla="*/ 1706894 h 3291854"/>
              <a:gd name="connsiteX9-1611" fmla="*/ 4959468 w 8739062"/>
              <a:gd name="connsiteY9-1612" fmla="*/ 1660458 h 3291854"/>
              <a:gd name="connsiteX10-1613" fmla="*/ 5059457 w 8739062"/>
              <a:gd name="connsiteY10-1614" fmla="*/ 1425187 h 3291854"/>
              <a:gd name="connsiteX11-1615" fmla="*/ 5406582 w 8739062"/>
              <a:gd name="connsiteY11-1616" fmla="*/ 1595134 h 3291854"/>
              <a:gd name="connsiteX12-1617" fmla="*/ 5670742 w 8739062"/>
              <a:gd name="connsiteY12-1618" fmla="*/ 14 h 3291854"/>
              <a:gd name="connsiteX13-1619" fmla="*/ 6077142 w 8739062"/>
              <a:gd name="connsiteY13-1620" fmla="*/ 3291854 h 3291854"/>
              <a:gd name="connsiteX14-1621" fmla="*/ 6320982 w 8739062"/>
              <a:gd name="connsiteY14-1622" fmla="*/ 1666254 h 3291854"/>
              <a:gd name="connsiteX15-1623" fmla="*/ 6637954 w 8739062"/>
              <a:gd name="connsiteY15-1624" fmla="*/ 1936392 h 3291854"/>
              <a:gd name="connsiteX16-1625" fmla="*/ 6934408 w 8739062"/>
              <a:gd name="connsiteY16-1626" fmla="*/ 1198894 h 3291854"/>
              <a:gd name="connsiteX17-1627" fmla="*/ 7140893 w 8739062"/>
              <a:gd name="connsiteY17-1628" fmla="*/ 1583002 h 3291854"/>
              <a:gd name="connsiteX18-1629" fmla="*/ 7276022 w 8739062"/>
              <a:gd name="connsiteY18-1630" fmla="*/ 1666254 h 3291854"/>
              <a:gd name="connsiteX19-1631" fmla="*/ 8739062 w 8739062"/>
              <a:gd name="connsiteY19-1632" fmla="*/ 1666254 h 3291854"/>
              <a:gd name="connsiteX0-1633" fmla="*/ 0 w 8739062"/>
              <a:gd name="connsiteY0-1634" fmla="*/ 1711735 h 3291854"/>
              <a:gd name="connsiteX1-1635" fmla="*/ 1016558 w 8739062"/>
              <a:gd name="connsiteY1-1636" fmla="*/ 1707176 h 3291854"/>
              <a:gd name="connsiteX2-1637" fmla="*/ 1214537 w 8739062"/>
              <a:gd name="connsiteY2-1638" fmla="*/ 1520316 h 3291854"/>
              <a:gd name="connsiteX3-1639" fmla="*/ 1481175 w 8739062"/>
              <a:gd name="connsiteY3-1640" fmla="*/ 1721699 h 3291854"/>
              <a:gd name="connsiteX4-1641" fmla="*/ 1769144 w 8739062"/>
              <a:gd name="connsiteY4-1642" fmla="*/ 2682142 h 3291854"/>
              <a:gd name="connsiteX5-1643" fmla="*/ 2046447 w 8739062"/>
              <a:gd name="connsiteY5-1644" fmla="*/ 838711 h 3291854"/>
              <a:gd name="connsiteX6-1645" fmla="*/ 2302420 w 8739062"/>
              <a:gd name="connsiteY6-1646" fmla="*/ 1977301 h 3291854"/>
              <a:gd name="connsiteX7-1647" fmla="*/ 2537061 w 8739062"/>
              <a:gd name="connsiteY7-1648" fmla="*/ 1706208 h 3291854"/>
              <a:gd name="connsiteX8-1649" fmla="*/ 4898582 w 8739062"/>
              <a:gd name="connsiteY8-1650" fmla="*/ 1706894 h 3291854"/>
              <a:gd name="connsiteX9-1651" fmla="*/ 4959468 w 8739062"/>
              <a:gd name="connsiteY9-1652" fmla="*/ 1660458 h 3291854"/>
              <a:gd name="connsiteX10-1653" fmla="*/ 5059457 w 8739062"/>
              <a:gd name="connsiteY10-1654" fmla="*/ 1425187 h 3291854"/>
              <a:gd name="connsiteX11-1655" fmla="*/ 5406582 w 8739062"/>
              <a:gd name="connsiteY11-1656" fmla="*/ 1595134 h 3291854"/>
              <a:gd name="connsiteX12-1657" fmla="*/ 5670742 w 8739062"/>
              <a:gd name="connsiteY12-1658" fmla="*/ 14 h 3291854"/>
              <a:gd name="connsiteX13-1659" fmla="*/ 6077142 w 8739062"/>
              <a:gd name="connsiteY13-1660" fmla="*/ 3291854 h 3291854"/>
              <a:gd name="connsiteX14-1661" fmla="*/ 6320982 w 8739062"/>
              <a:gd name="connsiteY14-1662" fmla="*/ 1666254 h 3291854"/>
              <a:gd name="connsiteX15-1663" fmla="*/ 6637954 w 8739062"/>
              <a:gd name="connsiteY15-1664" fmla="*/ 1936392 h 3291854"/>
              <a:gd name="connsiteX16-1665" fmla="*/ 6934408 w 8739062"/>
              <a:gd name="connsiteY16-1666" fmla="*/ 1198894 h 3291854"/>
              <a:gd name="connsiteX17-1667" fmla="*/ 7140893 w 8739062"/>
              <a:gd name="connsiteY17-1668" fmla="*/ 1583002 h 3291854"/>
              <a:gd name="connsiteX18-1669" fmla="*/ 7276022 w 8739062"/>
              <a:gd name="connsiteY18-1670" fmla="*/ 1666254 h 3291854"/>
              <a:gd name="connsiteX19-1671" fmla="*/ 8739062 w 8739062"/>
              <a:gd name="connsiteY19-1672" fmla="*/ 1666254 h 3291854"/>
              <a:gd name="connsiteX0-1673" fmla="*/ 0 w 8739062"/>
              <a:gd name="connsiteY0-1674" fmla="*/ 1711735 h 3291854"/>
              <a:gd name="connsiteX1-1675" fmla="*/ 1016558 w 8739062"/>
              <a:gd name="connsiteY1-1676" fmla="*/ 1707176 h 3291854"/>
              <a:gd name="connsiteX2-1677" fmla="*/ 1214537 w 8739062"/>
              <a:gd name="connsiteY2-1678" fmla="*/ 1520316 h 3291854"/>
              <a:gd name="connsiteX3-1679" fmla="*/ 1481175 w 8739062"/>
              <a:gd name="connsiteY3-1680" fmla="*/ 1721699 h 3291854"/>
              <a:gd name="connsiteX4-1681" fmla="*/ 1769144 w 8739062"/>
              <a:gd name="connsiteY4-1682" fmla="*/ 2682142 h 3291854"/>
              <a:gd name="connsiteX5-1683" fmla="*/ 2046447 w 8739062"/>
              <a:gd name="connsiteY5-1684" fmla="*/ 838711 h 3291854"/>
              <a:gd name="connsiteX6-1685" fmla="*/ 2302420 w 8739062"/>
              <a:gd name="connsiteY6-1686" fmla="*/ 1977301 h 3291854"/>
              <a:gd name="connsiteX7-1687" fmla="*/ 2537061 w 8739062"/>
              <a:gd name="connsiteY7-1688" fmla="*/ 1706208 h 3291854"/>
              <a:gd name="connsiteX8-1689" fmla="*/ 4898582 w 8739062"/>
              <a:gd name="connsiteY8-1690" fmla="*/ 1706894 h 3291854"/>
              <a:gd name="connsiteX9-1691" fmla="*/ 4959468 w 8739062"/>
              <a:gd name="connsiteY9-1692" fmla="*/ 1660458 h 3291854"/>
              <a:gd name="connsiteX10-1693" fmla="*/ 5059457 w 8739062"/>
              <a:gd name="connsiteY10-1694" fmla="*/ 1425187 h 3291854"/>
              <a:gd name="connsiteX11-1695" fmla="*/ 5406582 w 8739062"/>
              <a:gd name="connsiteY11-1696" fmla="*/ 1595134 h 3291854"/>
              <a:gd name="connsiteX12-1697" fmla="*/ 5670742 w 8739062"/>
              <a:gd name="connsiteY12-1698" fmla="*/ 14 h 3291854"/>
              <a:gd name="connsiteX13-1699" fmla="*/ 6077142 w 8739062"/>
              <a:gd name="connsiteY13-1700" fmla="*/ 3291854 h 3291854"/>
              <a:gd name="connsiteX14-1701" fmla="*/ 6320982 w 8739062"/>
              <a:gd name="connsiteY14-1702" fmla="*/ 1666254 h 3291854"/>
              <a:gd name="connsiteX15-1703" fmla="*/ 6637954 w 8739062"/>
              <a:gd name="connsiteY15-1704" fmla="*/ 1936392 h 3291854"/>
              <a:gd name="connsiteX16-1705" fmla="*/ 6934408 w 8739062"/>
              <a:gd name="connsiteY16-1706" fmla="*/ 1198894 h 3291854"/>
              <a:gd name="connsiteX17-1707" fmla="*/ 7140893 w 8739062"/>
              <a:gd name="connsiteY17-1708" fmla="*/ 1583002 h 3291854"/>
              <a:gd name="connsiteX18-1709" fmla="*/ 7276022 w 8739062"/>
              <a:gd name="connsiteY18-1710" fmla="*/ 1666254 h 3291854"/>
              <a:gd name="connsiteX19-1711" fmla="*/ 8739062 w 8739062"/>
              <a:gd name="connsiteY19-1712" fmla="*/ 1666254 h 3291854"/>
              <a:gd name="connsiteX0-1713" fmla="*/ 0 w 8732396"/>
              <a:gd name="connsiteY0-1714" fmla="*/ 1706894 h 3291854"/>
              <a:gd name="connsiteX1-1715" fmla="*/ 1009892 w 8732396"/>
              <a:gd name="connsiteY1-1716" fmla="*/ 1707176 h 3291854"/>
              <a:gd name="connsiteX2-1717" fmla="*/ 1207871 w 8732396"/>
              <a:gd name="connsiteY2-1718" fmla="*/ 1520316 h 3291854"/>
              <a:gd name="connsiteX3-1719" fmla="*/ 1474509 w 8732396"/>
              <a:gd name="connsiteY3-1720" fmla="*/ 1721699 h 3291854"/>
              <a:gd name="connsiteX4-1721" fmla="*/ 1762478 w 8732396"/>
              <a:gd name="connsiteY4-1722" fmla="*/ 2682142 h 3291854"/>
              <a:gd name="connsiteX5-1723" fmla="*/ 2039781 w 8732396"/>
              <a:gd name="connsiteY5-1724" fmla="*/ 838711 h 3291854"/>
              <a:gd name="connsiteX6-1725" fmla="*/ 2295754 w 8732396"/>
              <a:gd name="connsiteY6-1726" fmla="*/ 1977301 h 3291854"/>
              <a:gd name="connsiteX7-1727" fmla="*/ 2530395 w 8732396"/>
              <a:gd name="connsiteY7-1728" fmla="*/ 1706208 h 3291854"/>
              <a:gd name="connsiteX8-1729" fmla="*/ 4891916 w 8732396"/>
              <a:gd name="connsiteY8-1730" fmla="*/ 1706894 h 3291854"/>
              <a:gd name="connsiteX9-1731" fmla="*/ 4952802 w 8732396"/>
              <a:gd name="connsiteY9-1732" fmla="*/ 1660458 h 3291854"/>
              <a:gd name="connsiteX10-1733" fmla="*/ 5052791 w 8732396"/>
              <a:gd name="connsiteY10-1734" fmla="*/ 1425187 h 3291854"/>
              <a:gd name="connsiteX11-1735" fmla="*/ 5399916 w 8732396"/>
              <a:gd name="connsiteY11-1736" fmla="*/ 1595134 h 3291854"/>
              <a:gd name="connsiteX12-1737" fmla="*/ 5664076 w 8732396"/>
              <a:gd name="connsiteY12-1738" fmla="*/ 14 h 3291854"/>
              <a:gd name="connsiteX13-1739" fmla="*/ 6070476 w 8732396"/>
              <a:gd name="connsiteY13-1740" fmla="*/ 3291854 h 3291854"/>
              <a:gd name="connsiteX14-1741" fmla="*/ 6314316 w 8732396"/>
              <a:gd name="connsiteY14-1742" fmla="*/ 1666254 h 3291854"/>
              <a:gd name="connsiteX15-1743" fmla="*/ 6631288 w 8732396"/>
              <a:gd name="connsiteY15-1744" fmla="*/ 1936392 h 3291854"/>
              <a:gd name="connsiteX16-1745" fmla="*/ 6927742 w 8732396"/>
              <a:gd name="connsiteY16-1746" fmla="*/ 1198894 h 3291854"/>
              <a:gd name="connsiteX17-1747" fmla="*/ 7134227 w 8732396"/>
              <a:gd name="connsiteY17-1748" fmla="*/ 1583002 h 3291854"/>
              <a:gd name="connsiteX18-1749" fmla="*/ 7269356 w 8732396"/>
              <a:gd name="connsiteY18-1750" fmla="*/ 1666254 h 3291854"/>
              <a:gd name="connsiteX19-1751" fmla="*/ 8732396 w 8732396"/>
              <a:gd name="connsiteY19-1752" fmla="*/ 1666254 h 3291854"/>
              <a:gd name="connsiteX0-1753" fmla="*/ 0 w 8732396"/>
              <a:gd name="connsiteY0-1754" fmla="*/ 1706894 h 3291854"/>
              <a:gd name="connsiteX1-1755" fmla="*/ 1009892 w 8732396"/>
              <a:gd name="connsiteY1-1756" fmla="*/ 1707176 h 3291854"/>
              <a:gd name="connsiteX2-1757" fmla="*/ 1207871 w 8732396"/>
              <a:gd name="connsiteY2-1758" fmla="*/ 1520316 h 3291854"/>
              <a:gd name="connsiteX3-1759" fmla="*/ 1474509 w 8732396"/>
              <a:gd name="connsiteY3-1760" fmla="*/ 1721699 h 3291854"/>
              <a:gd name="connsiteX4-1761" fmla="*/ 1762478 w 8732396"/>
              <a:gd name="connsiteY4-1762" fmla="*/ 2682142 h 3291854"/>
              <a:gd name="connsiteX5-1763" fmla="*/ 2039781 w 8732396"/>
              <a:gd name="connsiteY5-1764" fmla="*/ 838711 h 3291854"/>
              <a:gd name="connsiteX6-1765" fmla="*/ 2295754 w 8732396"/>
              <a:gd name="connsiteY6-1766" fmla="*/ 1977301 h 3291854"/>
              <a:gd name="connsiteX7-1767" fmla="*/ 2530395 w 8732396"/>
              <a:gd name="connsiteY7-1768" fmla="*/ 1706208 h 3291854"/>
              <a:gd name="connsiteX8-1769" fmla="*/ 4891916 w 8732396"/>
              <a:gd name="connsiteY8-1770" fmla="*/ 1706894 h 3291854"/>
              <a:gd name="connsiteX9-1771" fmla="*/ 4952802 w 8732396"/>
              <a:gd name="connsiteY9-1772" fmla="*/ 1660458 h 3291854"/>
              <a:gd name="connsiteX10-1773" fmla="*/ 5052791 w 8732396"/>
              <a:gd name="connsiteY10-1774" fmla="*/ 1425187 h 3291854"/>
              <a:gd name="connsiteX11-1775" fmla="*/ 5399916 w 8732396"/>
              <a:gd name="connsiteY11-1776" fmla="*/ 1595134 h 3291854"/>
              <a:gd name="connsiteX12-1777" fmla="*/ 5664076 w 8732396"/>
              <a:gd name="connsiteY12-1778" fmla="*/ 14 h 3291854"/>
              <a:gd name="connsiteX13-1779" fmla="*/ 6070476 w 8732396"/>
              <a:gd name="connsiteY13-1780" fmla="*/ 3291854 h 3291854"/>
              <a:gd name="connsiteX14-1781" fmla="*/ 6314316 w 8732396"/>
              <a:gd name="connsiteY14-1782" fmla="*/ 1666254 h 3291854"/>
              <a:gd name="connsiteX15-1783" fmla="*/ 6631288 w 8732396"/>
              <a:gd name="connsiteY15-1784" fmla="*/ 1936392 h 3291854"/>
              <a:gd name="connsiteX16-1785" fmla="*/ 6927742 w 8732396"/>
              <a:gd name="connsiteY16-1786" fmla="*/ 1198894 h 3291854"/>
              <a:gd name="connsiteX17-1787" fmla="*/ 7134227 w 8732396"/>
              <a:gd name="connsiteY17-1788" fmla="*/ 1583002 h 3291854"/>
              <a:gd name="connsiteX18-1789" fmla="*/ 7269356 w 8732396"/>
              <a:gd name="connsiteY18-1790" fmla="*/ 1666254 h 3291854"/>
              <a:gd name="connsiteX19-1791" fmla="*/ 8732396 w 8732396"/>
              <a:gd name="connsiteY19-1792" fmla="*/ 1666254 h 3291854"/>
              <a:gd name="connsiteX0-1793" fmla="*/ 0 w 8732396"/>
              <a:gd name="connsiteY0-1794" fmla="*/ 1706894 h 3291854"/>
              <a:gd name="connsiteX1-1795" fmla="*/ 1009892 w 8732396"/>
              <a:gd name="connsiteY1-1796" fmla="*/ 1707176 h 3291854"/>
              <a:gd name="connsiteX2-1797" fmla="*/ 1075440 w 8732396"/>
              <a:gd name="connsiteY2-1798" fmla="*/ 1655217 h 3291854"/>
              <a:gd name="connsiteX3-1799" fmla="*/ 1207871 w 8732396"/>
              <a:gd name="connsiteY3-1800" fmla="*/ 1520316 h 3291854"/>
              <a:gd name="connsiteX4-1801" fmla="*/ 1474509 w 8732396"/>
              <a:gd name="connsiteY4-1802" fmla="*/ 1721699 h 3291854"/>
              <a:gd name="connsiteX5-1803" fmla="*/ 1762478 w 8732396"/>
              <a:gd name="connsiteY5-1804" fmla="*/ 2682142 h 3291854"/>
              <a:gd name="connsiteX6-1805" fmla="*/ 2039781 w 8732396"/>
              <a:gd name="connsiteY6-1806" fmla="*/ 838711 h 3291854"/>
              <a:gd name="connsiteX7-1807" fmla="*/ 2295754 w 8732396"/>
              <a:gd name="connsiteY7-1808" fmla="*/ 1977301 h 3291854"/>
              <a:gd name="connsiteX8-1809" fmla="*/ 2530395 w 8732396"/>
              <a:gd name="connsiteY8-1810" fmla="*/ 1706208 h 3291854"/>
              <a:gd name="connsiteX9-1811" fmla="*/ 4891916 w 8732396"/>
              <a:gd name="connsiteY9-1812" fmla="*/ 1706894 h 3291854"/>
              <a:gd name="connsiteX10-1813" fmla="*/ 4952802 w 8732396"/>
              <a:gd name="connsiteY10-1814" fmla="*/ 1660458 h 3291854"/>
              <a:gd name="connsiteX11-1815" fmla="*/ 5052791 w 8732396"/>
              <a:gd name="connsiteY11-1816" fmla="*/ 1425187 h 3291854"/>
              <a:gd name="connsiteX12-1817" fmla="*/ 5399916 w 8732396"/>
              <a:gd name="connsiteY12-1818" fmla="*/ 1595134 h 3291854"/>
              <a:gd name="connsiteX13-1819" fmla="*/ 5664076 w 8732396"/>
              <a:gd name="connsiteY13-1820" fmla="*/ 14 h 3291854"/>
              <a:gd name="connsiteX14-1821" fmla="*/ 6070476 w 8732396"/>
              <a:gd name="connsiteY14-1822" fmla="*/ 3291854 h 3291854"/>
              <a:gd name="connsiteX15-1823" fmla="*/ 6314316 w 8732396"/>
              <a:gd name="connsiteY15-1824" fmla="*/ 1666254 h 3291854"/>
              <a:gd name="connsiteX16-1825" fmla="*/ 6631288 w 8732396"/>
              <a:gd name="connsiteY16-1826" fmla="*/ 1936392 h 3291854"/>
              <a:gd name="connsiteX17-1827" fmla="*/ 6927742 w 8732396"/>
              <a:gd name="connsiteY17-1828" fmla="*/ 1198894 h 3291854"/>
              <a:gd name="connsiteX18-1829" fmla="*/ 7134227 w 8732396"/>
              <a:gd name="connsiteY18-1830" fmla="*/ 1583002 h 3291854"/>
              <a:gd name="connsiteX19-1831" fmla="*/ 7269356 w 8732396"/>
              <a:gd name="connsiteY19-1832" fmla="*/ 1666254 h 3291854"/>
              <a:gd name="connsiteX20" fmla="*/ 8732396 w 8732396"/>
              <a:gd name="connsiteY20" fmla="*/ 1666254 h 3291854"/>
              <a:gd name="connsiteX0-1833" fmla="*/ 0 w 8732396"/>
              <a:gd name="connsiteY0-1834" fmla="*/ 1706894 h 3291854"/>
              <a:gd name="connsiteX1-1835" fmla="*/ 1009892 w 8732396"/>
              <a:gd name="connsiteY1-1836" fmla="*/ 1707176 h 3291854"/>
              <a:gd name="connsiteX2-1837" fmla="*/ 1075440 w 8732396"/>
              <a:gd name="connsiteY2-1838" fmla="*/ 1655217 h 3291854"/>
              <a:gd name="connsiteX3-1839" fmla="*/ 1207871 w 8732396"/>
              <a:gd name="connsiteY3-1840" fmla="*/ 1520316 h 3291854"/>
              <a:gd name="connsiteX4-1841" fmla="*/ 1474509 w 8732396"/>
              <a:gd name="connsiteY4-1842" fmla="*/ 1721699 h 3291854"/>
              <a:gd name="connsiteX5-1843" fmla="*/ 1762478 w 8732396"/>
              <a:gd name="connsiteY5-1844" fmla="*/ 2682142 h 3291854"/>
              <a:gd name="connsiteX6-1845" fmla="*/ 2039781 w 8732396"/>
              <a:gd name="connsiteY6-1846" fmla="*/ 838711 h 3291854"/>
              <a:gd name="connsiteX7-1847" fmla="*/ 2295754 w 8732396"/>
              <a:gd name="connsiteY7-1848" fmla="*/ 1977301 h 3291854"/>
              <a:gd name="connsiteX8-1849" fmla="*/ 2530395 w 8732396"/>
              <a:gd name="connsiteY8-1850" fmla="*/ 1706208 h 3291854"/>
              <a:gd name="connsiteX9-1851" fmla="*/ 4891916 w 8732396"/>
              <a:gd name="connsiteY9-1852" fmla="*/ 1706894 h 3291854"/>
              <a:gd name="connsiteX10-1853" fmla="*/ 4952802 w 8732396"/>
              <a:gd name="connsiteY10-1854" fmla="*/ 1660458 h 3291854"/>
              <a:gd name="connsiteX11-1855" fmla="*/ 5052791 w 8732396"/>
              <a:gd name="connsiteY11-1856" fmla="*/ 1425187 h 3291854"/>
              <a:gd name="connsiteX12-1857" fmla="*/ 5399916 w 8732396"/>
              <a:gd name="connsiteY12-1858" fmla="*/ 1595134 h 3291854"/>
              <a:gd name="connsiteX13-1859" fmla="*/ 5664076 w 8732396"/>
              <a:gd name="connsiteY13-1860" fmla="*/ 14 h 3291854"/>
              <a:gd name="connsiteX14-1861" fmla="*/ 6070476 w 8732396"/>
              <a:gd name="connsiteY14-1862" fmla="*/ 3291854 h 3291854"/>
              <a:gd name="connsiteX15-1863" fmla="*/ 6314316 w 8732396"/>
              <a:gd name="connsiteY15-1864" fmla="*/ 1666254 h 3291854"/>
              <a:gd name="connsiteX16-1865" fmla="*/ 6631288 w 8732396"/>
              <a:gd name="connsiteY16-1866" fmla="*/ 1936392 h 3291854"/>
              <a:gd name="connsiteX17-1867" fmla="*/ 6927742 w 8732396"/>
              <a:gd name="connsiteY17-1868" fmla="*/ 1198894 h 3291854"/>
              <a:gd name="connsiteX18-1869" fmla="*/ 7134227 w 8732396"/>
              <a:gd name="connsiteY18-1870" fmla="*/ 1583002 h 3291854"/>
              <a:gd name="connsiteX19-1871" fmla="*/ 7269356 w 8732396"/>
              <a:gd name="connsiteY19-1872" fmla="*/ 1666254 h 3291854"/>
              <a:gd name="connsiteX20-1873" fmla="*/ 8732396 w 8732396"/>
              <a:gd name="connsiteY20-1874" fmla="*/ 1666254 h 3291854"/>
              <a:gd name="connsiteX0-1875" fmla="*/ 0 w 8732396"/>
              <a:gd name="connsiteY0-1876" fmla="*/ 1706894 h 3291854"/>
              <a:gd name="connsiteX1-1877" fmla="*/ 1009892 w 8732396"/>
              <a:gd name="connsiteY1-1878" fmla="*/ 1707176 h 3291854"/>
              <a:gd name="connsiteX2-1879" fmla="*/ 1075440 w 8732396"/>
              <a:gd name="connsiteY2-1880" fmla="*/ 1655217 h 3291854"/>
              <a:gd name="connsiteX3-1881" fmla="*/ 1207871 w 8732396"/>
              <a:gd name="connsiteY3-1882" fmla="*/ 1520316 h 3291854"/>
              <a:gd name="connsiteX4-1883" fmla="*/ 1474509 w 8732396"/>
              <a:gd name="connsiteY4-1884" fmla="*/ 1721699 h 3291854"/>
              <a:gd name="connsiteX5-1885" fmla="*/ 1762478 w 8732396"/>
              <a:gd name="connsiteY5-1886" fmla="*/ 2682142 h 3291854"/>
              <a:gd name="connsiteX6-1887" fmla="*/ 2039781 w 8732396"/>
              <a:gd name="connsiteY6-1888" fmla="*/ 838711 h 3291854"/>
              <a:gd name="connsiteX7-1889" fmla="*/ 2295754 w 8732396"/>
              <a:gd name="connsiteY7-1890" fmla="*/ 1977301 h 3291854"/>
              <a:gd name="connsiteX8-1891" fmla="*/ 2530395 w 8732396"/>
              <a:gd name="connsiteY8-1892" fmla="*/ 1706208 h 3291854"/>
              <a:gd name="connsiteX9-1893" fmla="*/ 4891916 w 8732396"/>
              <a:gd name="connsiteY9-1894" fmla="*/ 1706894 h 3291854"/>
              <a:gd name="connsiteX10-1895" fmla="*/ 4952802 w 8732396"/>
              <a:gd name="connsiteY10-1896" fmla="*/ 1660458 h 3291854"/>
              <a:gd name="connsiteX11-1897" fmla="*/ 5052791 w 8732396"/>
              <a:gd name="connsiteY11-1898" fmla="*/ 1425187 h 3291854"/>
              <a:gd name="connsiteX12-1899" fmla="*/ 5399916 w 8732396"/>
              <a:gd name="connsiteY12-1900" fmla="*/ 1595134 h 3291854"/>
              <a:gd name="connsiteX13-1901" fmla="*/ 5664076 w 8732396"/>
              <a:gd name="connsiteY13-1902" fmla="*/ 14 h 3291854"/>
              <a:gd name="connsiteX14-1903" fmla="*/ 6070476 w 8732396"/>
              <a:gd name="connsiteY14-1904" fmla="*/ 3291854 h 3291854"/>
              <a:gd name="connsiteX15-1905" fmla="*/ 6314316 w 8732396"/>
              <a:gd name="connsiteY15-1906" fmla="*/ 1666254 h 3291854"/>
              <a:gd name="connsiteX16-1907" fmla="*/ 6631288 w 8732396"/>
              <a:gd name="connsiteY16-1908" fmla="*/ 1936392 h 3291854"/>
              <a:gd name="connsiteX17-1909" fmla="*/ 6927742 w 8732396"/>
              <a:gd name="connsiteY17-1910" fmla="*/ 1198894 h 3291854"/>
              <a:gd name="connsiteX18-1911" fmla="*/ 7134227 w 8732396"/>
              <a:gd name="connsiteY18-1912" fmla="*/ 1583002 h 3291854"/>
              <a:gd name="connsiteX19-1913" fmla="*/ 7269356 w 8732396"/>
              <a:gd name="connsiteY19-1914" fmla="*/ 1666254 h 3291854"/>
              <a:gd name="connsiteX20-1915" fmla="*/ 8732396 w 8732396"/>
              <a:gd name="connsiteY20-1916" fmla="*/ 1666254 h 3291854"/>
              <a:gd name="connsiteX0-1917" fmla="*/ 0 w 8732396"/>
              <a:gd name="connsiteY0-1918" fmla="*/ 1706894 h 3291854"/>
              <a:gd name="connsiteX1-1919" fmla="*/ 1009892 w 8732396"/>
              <a:gd name="connsiteY1-1920" fmla="*/ 1707176 h 3291854"/>
              <a:gd name="connsiteX2-1921" fmla="*/ 1075440 w 8732396"/>
              <a:gd name="connsiteY2-1922" fmla="*/ 1655217 h 3291854"/>
              <a:gd name="connsiteX3-1923" fmla="*/ 1207871 w 8732396"/>
              <a:gd name="connsiteY3-1924" fmla="*/ 1520316 h 3291854"/>
              <a:gd name="connsiteX4-1925" fmla="*/ 1474509 w 8732396"/>
              <a:gd name="connsiteY4-1926" fmla="*/ 1721699 h 3291854"/>
              <a:gd name="connsiteX5-1927" fmla="*/ 1762478 w 8732396"/>
              <a:gd name="connsiteY5-1928" fmla="*/ 2682142 h 3291854"/>
              <a:gd name="connsiteX6-1929" fmla="*/ 2039781 w 8732396"/>
              <a:gd name="connsiteY6-1930" fmla="*/ 838711 h 3291854"/>
              <a:gd name="connsiteX7-1931" fmla="*/ 2295754 w 8732396"/>
              <a:gd name="connsiteY7-1932" fmla="*/ 1977301 h 3291854"/>
              <a:gd name="connsiteX8-1933" fmla="*/ 2530395 w 8732396"/>
              <a:gd name="connsiteY8-1934" fmla="*/ 1706208 h 3291854"/>
              <a:gd name="connsiteX9-1935" fmla="*/ 4891916 w 8732396"/>
              <a:gd name="connsiteY9-1936" fmla="*/ 1706894 h 3291854"/>
              <a:gd name="connsiteX10-1937" fmla="*/ 4952802 w 8732396"/>
              <a:gd name="connsiteY10-1938" fmla="*/ 1660458 h 3291854"/>
              <a:gd name="connsiteX11-1939" fmla="*/ 5052791 w 8732396"/>
              <a:gd name="connsiteY11-1940" fmla="*/ 1425187 h 3291854"/>
              <a:gd name="connsiteX12-1941" fmla="*/ 5399916 w 8732396"/>
              <a:gd name="connsiteY12-1942" fmla="*/ 1595134 h 3291854"/>
              <a:gd name="connsiteX13-1943" fmla="*/ 5664076 w 8732396"/>
              <a:gd name="connsiteY13-1944" fmla="*/ 14 h 3291854"/>
              <a:gd name="connsiteX14-1945" fmla="*/ 6070476 w 8732396"/>
              <a:gd name="connsiteY14-1946" fmla="*/ 3291854 h 3291854"/>
              <a:gd name="connsiteX15-1947" fmla="*/ 6314316 w 8732396"/>
              <a:gd name="connsiteY15-1948" fmla="*/ 1666254 h 3291854"/>
              <a:gd name="connsiteX16-1949" fmla="*/ 6631288 w 8732396"/>
              <a:gd name="connsiteY16-1950" fmla="*/ 1936392 h 3291854"/>
              <a:gd name="connsiteX17-1951" fmla="*/ 6927742 w 8732396"/>
              <a:gd name="connsiteY17-1952" fmla="*/ 1198894 h 3291854"/>
              <a:gd name="connsiteX18-1953" fmla="*/ 7134227 w 8732396"/>
              <a:gd name="connsiteY18-1954" fmla="*/ 1583002 h 3291854"/>
              <a:gd name="connsiteX19-1955" fmla="*/ 7269356 w 8732396"/>
              <a:gd name="connsiteY19-1956" fmla="*/ 1666254 h 3291854"/>
              <a:gd name="connsiteX20-1957" fmla="*/ 8732396 w 8732396"/>
              <a:gd name="connsiteY20-1958" fmla="*/ 1666254 h 3291854"/>
              <a:gd name="connsiteX0-1959" fmla="*/ 0 w 8732396"/>
              <a:gd name="connsiteY0-1960" fmla="*/ 1706894 h 3291854"/>
              <a:gd name="connsiteX1-1961" fmla="*/ 1009892 w 8732396"/>
              <a:gd name="connsiteY1-1962" fmla="*/ 1707176 h 3291854"/>
              <a:gd name="connsiteX2-1963" fmla="*/ 1075440 w 8732396"/>
              <a:gd name="connsiteY2-1964" fmla="*/ 1655217 h 3291854"/>
              <a:gd name="connsiteX3-1965" fmla="*/ 1207871 w 8732396"/>
              <a:gd name="connsiteY3-1966" fmla="*/ 1520316 h 3291854"/>
              <a:gd name="connsiteX4-1967" fmla="*/ 1474509 w 8732396"/>
              <a:gd name="connsiteY4-1968" fmla="*/ 1721699 h 3291854"/>
              <a:gd name="connsiteX5-1969" fmla="*/ 1762478 w 8732396"/>
              <a:gd name="connsiteY5-1970" fmla="*/ 2682142 h 3291854"/>
              <a:gd name="connsiteX6-1971" fmla="*/ 2039781 w 8732396"/>
              <a:gd name="connsiteY6-1972" fmla="*/ 838711 h 3291854"/>
              <a:gd name="connsiteX7-1973" fmla="*/ 2295754 w 8732396"/>
              <a:gd name="connsiteY7-1974" fmla="*/ 1977301 h 3291854"/>
              <a:gd name="connsiteX8-1975" fmla="*/ 2530395 w 8732396"/>
              <a:gd name="connsiteY8-1976" fmla="*/ 1706208 h 3291854"/>
              <a:gd name="connsiteX9-1977" fmla="*/ 4891916 w 8732396"/>
              <a:gd name="connsiteY9-1978" fmla="*/ 1706894 h 3291854"/>
              <a:gd name="connsiteX10-1979" fmla="*/ 4952802 w 8732396"/>
              <a:gd name="connsiteY10-1980" fmla="*/ 1660458 h 3291854"/>
              <a:gd name="connsiteX11-1981" fmla="*/ 5052791 w 8732396"/>
              <a:gd name="connsiteY11-1982" fmla="*/ 1425187 h 3291854"/>
              <a:gd name="connsiteX12-1983" fmla="*/ 5399916 w 8732396"/>
              <a:gd name="connsiteY12-1984" fmla="*/ 1595134 h 3291854"/>
              <a:gd name="connsiteX13-1985" fmla="*/ 5664076 w 8732396"/>
              <a:gd name="connsiteY13-1986" fmla="*/ 14 h 3291854"/>
              <a:gd name="connsiteX14-1987" fmla="*/ 6070476 w 8732396"/>
              <a:gd name="connsiteY14-1988" fmla="*/ 3291854 h 3291854"/>
              <a:gd name="connsiteX15-1989" fmla="*/ 6314316 w 8732396"/>
              <a:gd name="connsiteY15-1990" fmla="*/ 1666254 h 3291854"/>
              <a:gd name="connsiteX16-1991" fmla="*/ 6631288 w 8732396"/>
              <a:gd name="connsiteY16-1992" fmla="*/ 1936392 h 3291854"/>
              <a:gd name="connsiteX17-1993" fmla="*/ 6927742 w 8732396"/>
              <a:gd name="connsiteY17-1994" fmla="*/ 1198894 h 3291854"/>
              <a:gd name="connsiteX18-1995" fmla="*/ 7134227 w 8732396"/>
              <a:gd name="connsiteY18-1996" fmla="*/ 1583002 h 3291854"/>
              <a:gd name="connsiteX19-1997" fmla="*/ 7269356 w 8732396"/>
              <a:gd name="connsiteY19-1998" fmla="*/ 1666254 h 3291854"/>
              <a:gd name="connsiteX20-1999" fmla="*/ 8732396 w 8732396"/>
              <a:gd name="connsiteY20-2000" fmla="*/ 1666254 h 3291854"/>
              <a:gd name="connsiteX0-2001" fmla="*/ 0 w 8732396"/>
              <a:gd name="connsiteY0-2002" fmla="*/ 1706894 h 3291854"/>
              <a:gd name="connsiteX1-2003" fmla="*/ 1009892 w 8732396"/>
              <a:gd name="connsiteY1-2004" fmla="*/ 1707176 h 3291854"/>
              <a:gd name="connsiteX2-2005" fmla="*/ 1075440 w 8732396"/>
              <a:gd name="connsiteY2-2006" fmla="*/ 1655217 h 3291854"/>
              <a:gd name="connsiteX3-2007" fmla="*/ 1207871 w 8732396"/>
              <a:gd name="connsiteY3-2008" fmla="*/ 1520316 h 3291854"/>
              <a:gd name="connsiteX4-2009" fmla="*/ 1474509 w 8732396"/>
              <a:gd name="connsiteY4-2010" fmla="*/ 1721699 h 3291854"/>
              <a:gd name="connsiteX5-2011" fmla="*/ 1762478 w 8732396"/>
              <a:gd name="connsiteY5-2012" fmla="*/ 2682142 h 3291854"/>
              <a:gd name="connsiteX6-2013" fmla="*/ 2039781 w 8732396"/>
              <a:gd name="connsiteY6-2014" fmla="*/ 838711 h 3291854"/>
              <a:gd name="connsiteX7-2015" fmla="*/ 2295754 w 8732396"/>
              <a:gd name="connsiteY7-2016" fmla="*/ 1977301 h 3291854"/>
              <a:gd name="connsiteX8-2017" fmla="*/ 2530395 w 8732396"/>
              <a:gd name="connsiteY8-2018" fmla="*/ 1706208 h 3291854"/>
              <a:gd name="connsiteX9-2019" fmla="*/ 4891916 w 8732396"/>
              <a:gd name="connsiteY9-2020" fmla="*/ 1706894 h 3291854"/>
              <a:gd name="connsiteX10-2021" fmla="*/ 4952802 w 8732396"/>
              <a:gd name="connsiteY10-2022" fmla="*/ 1660458 h 3291854"/>
              <a:gd name="connsiteX11-2023" fmla="*/ 5052791 w 8732396"/>
              <a:gd name="connsiteY11-2024" fmla="*/ 1425187 h 3291854"/>
              <a:gd name="connsiteX12-2025" fmla="*/ 5399916 w 8732396"/>
              <a:gd name="connsiteY12-2026" fmla="*/ 1595134 h 3291854"/>
              <a:gd name="connsiteX13-2027" fmla="*/ 5664076 w 8732396"/>
              <a:gd name="connsiteY13-2028" fmla="*/ 14 h 3291854"/>
              <a:gd name="connsiteX14-2029" fmla="*/ 6070476 w 8732396"/>
              <a:gd name="connsiteY14-2030" fmla="*/ 3291854 h 3291854"/>
              <a:gd name="connsiteX15-2031" fmla="*/ 6314316 w 8732396"/>
              <a:gd name="connsiteY15-2032" fmla="*/ 1666254 h 3291854"/>
              <a:gd name="connsiteX16-2033" fmla="*/ 6631288 w 8732396"/>
              <a:gd name="connsiteY16-2034" fmla="*/ 1936392 h 3291854"/>
              <a:gd name="connsiteX17-2035" fmla="*/ 6927742 w 8732396"/>
              <a:gd name="connsiteY17-2036" fmla="*/ 1198894 h 3291854"/>
              <a:gd name="connsiteX18-2037" fmla="*/ 7134227 w 8732396"/>
              <a:gd name="connsiteY18-2038" fmla="*/ 1583002 h 3291854"/>
              <a:gd name="connsiteX19-2039" fmla="*/ 7269356 w 8732396"/>
              <a:gd name="connsiteY19-2040" fmla="*/ 1666254 h 3291854"/>
              <a:gd name="connsiteX20-2041" fmla="*/ 8732396 w 8732396"/>
              <a:gd name="connsiteY20-2042" fmla="*/ 1666254 h 3291854"/>
              <a:gd name="connsiteX0-2043" fmla="*/ 0 w 8732396"/>
              <a:gd name="connsiteY0-2044" fmla="*/ 1706894 h 3291854"/>
              <a:gd name="connsiteX1-2045" fmla="*/ 1009892 w 8732396"/>
              <a:gd name="connsiteY1-2046" fmla="*/ 1707176 h 3291854"/>
              <a:gd name="connsiteX2-2047" fmla="*/ 1075440 w 8732396"/>
              <a:gd name="connsiteY2-2048" fmla="*/ 1655217 h 3291854"/>
              <a:gd name="connsiteX3-2049" fmla="*/ 1207871 w 8732396"/>
              <a:gd name="connsiteY3-2050" fmla="*/ 1520316 h 3291854"/>
              <a:gd name="connsiteX4-2051" fmla="*/ 1474509 w 8732396"/>
              <a:gd name="connsiteY4-2052" fmla="*/ 1721699 h 3291854"/>
              <a:gd name="connsiteX5-2053" fmla="*/ 1762478 w 8732396"/>
              <a:gd name="connsiteY5-2054" fmla="*/ 2682142 h 3291854"/>
              <a:gd name="connsiteX6-2055" fmla="*/ 2039781 w 8732396"/>
              <a:gd name="connsiteY6-2056" fmla="*/ 838711 h 3291854"/>
              <a:gd name="connsiteX7-2057" fmla="*/ 2295754 w 8732396"/>
              <a:gd name="connsiteY7-2058" fmla="*/ 1977301 h 3291854"/>
              <a:gd name="connsiteX8-2059" fmla="*/ 2530395 w 8732396"/>
              <a:gd name="connsiteY8-2060" fmla="*/ 1706208 h 3291854"/>
              <a:gd name="connsiteX9-2061" fmla="*/ 4891916 w 8732396"/>
              <a:gd name="connsiteY9-2062" fmla="*/ 1706894 h 3291854"/>
              <a:gd name="connsiteX10-2063" fmla="*/ 4952802 w 8732396"/>
              <a:gd name="connsiteY10-2064" fmla="*/ 1660458 h 3291854"/>
              <a:gd name="connsiteX11-2065" fmla="*/ 5052791 w 8732396"/>
              <a:gd name="connsiteY11-2066" fmla="*/ 1425187 h 3291854"/>
              <a:gd name="connsiteX12-2067" fmla="*/ 5399916 w 8732396"/>
              <a:gd name="connsiteY12-2068" fmla="*/ 1595134 h 3291854"/>
              <a:gd name="connsiteX13-2069" fmla="*/ 5664076 w 8732396"/>
              <a:gd name="connsiteY13-2070" fmla="*/ 14 h 3291854"/>
              <a:gd name="connsiteX14-2071" fmla="*/ 6070476 w 8732396"/>
              <a:gd name="connsiteY14-2072" fmla="*/ 3291854 h 3291854"/>
              <a:gd name="connsiteX15-2073" fmla="*/ 6314316 w 8732396"/>
              <a:gd name="connsiteY15-2074" fmla="*/ 1666254 h 3291854"/>
              <a:gd name="connsiteX16-2075" fmla="*/ 6631288 w 8732396"/>
              <a:gd name="connsiteY16-2076" fmla="*/ 1936392 h 3291854"/>
              <a:gd name="connsiteX17-2077" fmla="*/ 6927742 w 8732396"/>
              <a:gd name="connsiteY17-2078" fmla="*/ 1198894 h 3291854"/>
              <a:gd name="connsiteX18-2079" fmla="*/ 7134227 w 8732396"/>
              <a:gd name="connsiteY18-2080" fmla="*/ 1583002 h 3291854"/>
              <a:gd name="connsiteX19-2081" fmla="*/ 7269356 w 8732396"/>
              <a:gd name="connsiteY19-2082" fmla="*/ 1666254 h 3291854"/>
              <a:gd name="connsiteX20-2083" fmla="*/ 8732396 w 8732396"/>
              <a:gd name="connsiteY20-2084" fmla="*/ 1666254 h 3291854"/>
              <a:gd name="connsiteX0-2085" fmla="*/ 0 w 8732396"/>
              <a:gd name="connsiteY0-2086" fmla="*/ 1706894 h 3291854"/>
              <a:gd name="connsiteX1-2087" fmla="*/ 1009892 w 8732396"/>
              <a:gd name="connsiteY1-2088" fmla="*/ 1707176 h 3291854"/>
              <a:gd name="connsiteX2-2089" fmla="*/ 1075440 w 8732396"/>
              <a:gd name="connsiteY2-2090" fmla="*/ 1655217 h 3291854"/>
              <a:gd name="connsiteX3-2091" fmla="*/ 1207871 w 8732396"/>
              <a:gd name="connsiteY3-2092" fmla="*/ 1520316 h 3291854"/>
              <a:gd name="connsiteX4-2093" fmla="*/ 1474509 w 8732396"/>
              <a:gd name="connsiteY4-2094" fmla="*/ 1721699 h 3291854"/>
              <a:gd name="connsiteX5-2095" fmla="*/ 1762478 w 8732396"/>
              <a:gd name="connsiteY5-2096" fmla="*/ 2682142 h 3291854"/>
              <a:gd name="connsiteX6-2097" fmla="*/ 2039781 w 8732396"/>
              <a:gd name="connsiteY6-2098" fmla="*/ 838711 h 3291854"/>
              <a:gd name="connsiteX7-2099" fmla="*/ 2295754 w 8732396"/>
              <a:gd name="connsiteY7-2100" fmla="*/ 1977301 h 3291854"/>
              <a:gd name="connsiteX8-2101" fmla="*/ 2530395 w 8732396"/>
              <a:gd name="connsiteY8-2102" fmla="*/ 1706208 h 3291854"/>
              <a:gd name="connsiteX9-2103" fmla="*/ 4891916 w 8732396"/>
              <a:gd name="connsiteY9-2104" fmla="*/ 1706894 h 3291854"/>
              <a:gd name="connsiteX10-2105" fmla="*/ 4952802 w 8732396"/>
              <a:gd name="connsiteY10-2106" fmla="*/ 1660458 h 3291854"/>
              <a:gd name="connsiteX11-2107" fmla="*/ 5052791 w 8732396"/>
              <a:gd name="connsiteY11-2108" fmla="*/ 1425187 h 3291854"/>
              <a:gd name="connsiteX12-2109" fmla="*/ 5399916 w 8732396"/>
              <a:gd name="connsiteY12-2110" fmla="*/ 1595134 h 3291854"/>
              <a:gd name="connsiteX13-2111" fmla="*/ 5664076 w 8732396"/>
              <a:gd name="connsiteY13-2112" fmla="*/ 14 h 3291854"/>
              <a:gd name="connsiteX14-2113" fmla="*/ 6070476 w 8732396"/>
              <a:gd name="connsiteY14-2114" fmla="*/ 3291854 h 3291854"/>
              <a:gd name="connsiteX15-2115" fmla="*/ 6314316 w 8732396"/>
              <a:gd name="connsiteY15-2116" fmla="*/ 1666254 h 3291854"/>
              <a:gd name="connsiteX16-2117" fmla="*/ 6631288 w 8732396"/>
              <a:gd name="connsiteY16-2118" fmla="*/ 1936392 h 3291854"/>
              <a:gd name="connsiteX17-2119" fmla="*/ 6927742 w 8732396"/>
              <a:gd name="connsiteY17-2120" fmla="*/ 1198894 h 3291854"/>
              <a:gd name="connsiteX18-2121" fmla="*/ 7134227 w 8732396"/>
              <a:gd name="connsiteY18-2122" fmla="*/ 1583002 h 3291854"/>
              <a:gd name="connsiteX19-2123" fmla="*/ 7269356 w 8732396"/>
              <a:gd name="connsiteY19-2124" fmla="*/ 1666254 h 3291854"/>
              <a:gd name="connsiteX20-2125" fmla="*/ 8732396 w 8732396"/>
              <a:gd name="connsiteY20-2126" fmla="*/ 1666254 h 3291854"/>
              <a:gd name="connsiteX0-2127" fmla="*/ 0 w 8732396"/>
              <a:gd name="connsiteY0-2128" fmla="*/ 1706894 h 3291854"/>
              <a:gd name="connsiteX1-2129" fmla="*/ 1009892 w 8732396"/>
              <a:gd name="connsiteY1-2130" fmla="*/ 1707176 h 3291854"/>
              <a:gd name="connsiteX2-2131" fmla="*/ 1075440 w 8732396"/>
              <a:gd name="connsiteY2-2132" fmla="*/ 1655217 h 3291854"/>
              <a:gd name="connsiteX3-2133" fmla="*/ 1207871 w 8732396"/>
              <a:gd name="connsiteY3-2134" fmla="*/ 1520316 h 3291854"/>
              <a:gd name="connsiteX4-2135" fmla="*/ 1474509 w 8732396"/>
              <a:gd name="connsiteY4-2136" fmla="*/ 1721699 h 3291854"/>
              <a:gd name="connsiteX5-2137" fmla="*/ 1762478 w 8732396"/>
              <a:gd name="connsiteY5-2138" fmla="*/ 2682142 h 3291854"/>
              <a:gd name="connsiteX6-2139" fmla="*/ 2039781 w 8732396"/>
              <a:gd name="connsiteY6-2140" fmla="*/ 838711 h 3291854"/>
              <a:gd name="connsiteX7-2141" fmla="*/ 2295754 w 8732396"/>
              <a:gd name="connsiteY7-2142" fmla="*/ 1977301 h 3291854"/>
              <a:gd name="connsiteX8-2143" fmla="*/ 2530395 w 8732396"/>
              <a:gd name="connsiteY8-2144" fmla="*/ 1706208 h 3291854"/>
              <a:gd name="connsiteX9-2145" fmla="*/ 4891916 w 8732396"/>
              <a:gd name="connsiteY9-2146" fmla="*/ 1706894 h 3291854"/>
              <a:gd name="connsiteX10-2147" fmla="*/ 4952802 w 8732396"/>
              <a:gd name="connsiteY10-2148" fmla="*/ 1660458 h 3291854"/>
              <a:gd name="connsiteX11-2149" fmla="*/ 5052791 w 8732396"/>
              <a:gd name="connsiteY11-2150" fmla="*/ 1425187 h 3291854"/>
              <a:gd name="connsiteX12-2151" fmla="*/ 5399916 w 8732396"/>
              <a:gd name="connsiteY12-2152" fmla="*/ 1595134 h 3291854"/>
              <a:gd name="connsiteX13-2153" fmla="*/ 5664076 w 8732396"/>
              <a:gd name="connsiteY13-2154" fmla="*/ 14 h 3291854"/>
              <a:gd name="connsiteX14-2155" fmla="*/ 6070476 w 8732396"/>
              <a:gd name="connsiteY14-2156" fmla="*/ 3291854 h 3291854"/>
              <a:gd name="connsiteX15-2157" fmla="*/ 6314316 w 8732396"/>
              <a:gd name="connsiteY15-2158" fmla="*/ 1666254 h 3291854"/>
              <a:gd name="connsiteX16-2159" fmla="*/ 6631288 w 8732396"/>
              <a:gd name="connsiteY16-2160" fmla="*/ 1936392 h 3291854"/>
              <a:gd name="connsiteX17-2161" fmla="*/ 6927742 w 8732396"/>
              <a:gd name="connsiteY17-2162" fmla="*/ 1198894 h 3291854"/>
              <a:gd name="connsiteX18-2163" fmla="*/ 7134227 w 8732396"/>
              <a:gd name="connsiteY18-2164" fmla="*/ 1583002 h 3291854"/>
              <a:gd name="connsiteX19-2165" fmla="*/ 7269356 w 8732396"/>
              <a:gd name="connsiteY19-2166" fmla="*/ 1666254 h 3291854"/>
              <a:gd name="connsiteX20-2167" fmla="*/ 8732396 w 8732396"/>
              <a:gd name="connsiteY20-2168" fmla="*/ 1666254 h 3291854"/>
              <a:gd name="connsiteX0-2169" fmla="*/ 0 w 8732396"/>
              <a:gd name="connsiteY0-2170" fmla="*/ 1706894 h 3291854"/>
              <a:gd name="connsiteX1-2171" fmla="*/ 1009892 w 8732396"/>
              <a:gd name="connsiteY1-2172" fmla="*/ 1707176 h 3291854"/>
              <a:gd name="connsiteX2-2173" fmla="*/ 1075440 w 8732396"/>
              <a:gd name="connsiteY2-2174" fmla="*/ 1655217 h 3291854"/>
              <a:gd name="connsiteX3-2175" fmla="*/ 1207871 w 8732396"/>
              <a:gd name="connsiteY3-2176" fmla="*/ 1520316 h 3291854"/>
              <a:gd name="connsiteX4-2177" fmla="*/ 1474509 w 8732396"/>
              <a:gd name="connsiteY4-2178" fmla="*/ 1721699 h 3291854"/>
              <a:gd name="connsiteX5-2179" fmla="*/ 1762478 w 8732396"/>
              <a:gd name="connsiteY5-2180" fmla="*/ 2682142 h 3291854"/>
              <a:gd name="connsiteX6-2181" fmla="*/ 2039781 w 8732396"/>
              <a:gd name="connsiteY6-2182" fmla="*/ 838711 h 3291854"/>
              <a:gd name="connsiteX7-2183" fmla="*/ 2295754 w 8732396"/>
              <a:gd name="connsiteY7-2184" fmla="*/ 1977301 h 3291854"/>
              <a:gd name="connsiteX8-2185" fmla="*/ 2530395 w 8732396"/>
              <a:gd name="connsiteY8-2186" fmla="*/ 1706208 h 3291854"/>
              <a:gd name="connsiteX9-2187" fmla="*/ 4891916 w 8732396"/>
              <a:gd name="connsiteY9-2188" fmla="*/ 1706894 h 3291854"/>
              <a:gd name="connsiteX10-2189" fmla="*/ 4952802 w 8732396"/>
              <a:gd name="connsiteY10-2190" fmla="*/ 1660458 h 3291854"/>
              <a:gd name="connsiteX11-2191" fmla="*/ 5052791 w 8732396"/>
              <a:gd name="connsiteY11-2192" fmla="*/ 1425187 h 3291854"/>
              <a:gd name="connsiteX12-2193" fmla="*/ 5399916 w 8732396"/>
              <a:gd name="connsiteY12-2194" fmla="*/ 1595134 h 3291854"/>
              <a:gd name="connsiteX13-2195" fmla="*/ 5664076 w 8732396"/>
              <a:gd name="connsiteY13-2196" fmla="*/ 14 h 3291854"/>
              <a:gd name="connsiteX14-2197" fmla="*/ 6070476 w 8732396"/>
              <a:gd name="connsiteY14-2198" fmla="*/ 3291854 h 3291854"/>
              <a:gd name="connsiteX15-2199" fmla="*/ 6314316 w 8732396"/>
              <a:gd name="connsiteY15-2200" fmla="*/ 1666254 h 3291854"/>
              <a:gd name="connsiteX16-2201" fmla="*/ 6631288 w 8732396"/>
              <a:gd name="connsiteY16-2202" fmla="*/ 1936392 h 3291854"/>
              <a:gd name="connsiteX17-2203" fmla="*/ 6927742 w 8732396"/>
              <a:gd name="connsiteY17-2204" fmla="*/ 1198894 h 3291854"/>
              <a:gd name="connsiteX18-2205" fmla="*/ 7134227 w 8732396"/>
              <a:gd name="connsiteY18-2206" fmla="*/ 1583002 h 3291854"/>
              <a:gd name="connsiteX19-2207" fmla="*/ 7269356 w 8732396"/>
              <a:gd name="connsiteY19-2208" fmla="*/ 1666254 h 3291854"/>
              <a:gd name="connsiteX20-2209" fmla="*/ 8732396 w 8732396"/>
              <a:gd name="connsiteY20-2210" fmla="*/ 1666254 h 3291854"/>
              <a:gd name="connsiteX0-2211" fmla="*/ 0 w 8732396"/>
              <a:gd name="connsiteY0-2212" fmla="*/ 1706894 h 3291854"/>
              <a:gd name="connsiteX1-2213" fmla="*/ 1009892 w 8732396"/>
              <a:gd name="connsiteY1-2214" fmla="*/ 1707176 h 3291854"/>
              <a:gd name="connsiteX2-2215" fmla="*/ 1075440 w 8732396"/>
              <a:gd name="connsiteY2-2216" fmla="*/ 1655217 h 3291854"/>
              <a:gd name="connsiteX3-2217" fmla="*/ 1207871 w 8732396"/>
              <a:gd name="connsiteY3-2218" fmla="*/ 1520316 h 3291854"/>
              <a:gd name="connsiteX4-2219" fmla="*/ 1474509 w 8732396"/>
              <a:gd name="connsiteY4-2220" fmla="*/ 1721699 h 3291854"/>
              <a:gd name="connsiteX5-2221" fmla="*/ 1762478 w 8732396"/>
              <a:gd name="connsiteY5-2222" fmla="*/ 2682142 h 3291854"/>
              <a:gd name="connsiteX6-2223" fmla="*/ 2039781 w 8732396"/>
              <a:gd name="connsiteY6-2224" fmla="*/ 838711 h 3291854"/>
              <a:gd name="connsiteX7-2225" fmla="*/ 2295754 w 8732396"/>
              <a:gd name="connsiteY7-2226" fmla="*/ 1977301 h 3291854"/>
              <a:gd name="connsiteX8-2227" fmla="*/ 2530395 w 8732396"/>
              <a:gd name="connsiteY8-2228" fmla="*/ 1706208 h 3291854"/>
              <a:gd name="connsiteX9-2229" fmla="*/ 4891916 w 8732396"/>
              <a:gd name="connsiteY9-2230" fmla="*/ 1706894 h 3291854"/>
              <a:gd name="connsiteX10-2231" fmla="*/ 4952802 w 8732396"/>
              <a:gd name="connsiteY10-2232" fmla="*/ 1660458 h 3291854"/>
              <a:gd name="connsiteX11-2233" fmla="*/ 5052791 w 8732396"/>
              <a:gd name="connsiteY11-2234" fmla="*/ 1425187 h 3291854"/>
              <a:gd name="connsiteX12-2235" fmla="*/ 5399916 w 8732396"/>
              <a:gd name="connsiteY12-2236" fmla="*/ 1595134 h 3291854"/>
              <a:gd name="connsiteX13-2237" fmla="*/ 5664076 w 8732396"/>
              <a:gd name="connsiteY13-2238" fmla="*/ 14 h 3291854"/>
              <a:gd name="connsiteX14-2239" fmla="*/ 6070476 w 8732396"/>
              <a:gd name="connsiteY14-2240" fmla="*/ 3291854 h 3291854"/>
              <a:gd name="connsiteX15-2241" fmla="*/ 6314316 w 8732396"/>
              <a:gd name="connsiteY15-2242" fmla="*/ 1666254 h 3291854"/>
              <a:gd name="connsiteX16-2243" fmla="*/ 6631288 w 8732396"/>
              <a:gd name="connsiteY16-2244" fmla="*/ 1936392 h 3291854"/>
              <a:gd name="connsiteX17-2245" fmla="*/ 6927742 w 8732396"/>
              <a:gd name="connsiteY17-2246" fmla="*/ 1198894 h 3291854"/>
              <a:gd name="connsiteX18-2247" fmla="*/ 7134227 w 8732396"/>
              <a:gd name="connsiteY18-2248" fmla="*/ 1583002 h 3291854"/>
              <a:gd name="connsiteX19-2249" fmla="*/ 7269356 w 8732396"/>
              <a:gd name="connsiteY19-2250" fmla="*/ 1666254 h 3291854"/>
              <a:gd name="connsiteX20-2251" fmla="*/ 7526494 w 8732396"/>
              <a:gd name="connsiteY20-2252" fmla="*/ 1658128 h 3291854"/>
              <a:gd name="connsiteX21" fmla="*/ 8732396 w 8732396"/>
              <a:gd name="connsiteY21" fmla="*/ 1666254 h 3291854"/>
              <a:gd name="connsiteX0-2253" fmla="*/ 0 w 7526494"/>
              <a:gd name="connsiteY0-2254" fmla="*/ 1706894 h 3291854"/>
              <a:gd name="connsiteX1-2255" fmla="*/ 1009892 w 7526494"/>
              <a:gd name="connsiteY1-2256" fmla="*/ 1707176 h 3291854"/>
              <a:gd name="connsiteX2-2257" fmla="*/ 1075440 w 7526494"/>
              <a:gd name="connsiteY2-2258" fmla="*/ 1655217 h 3291854"/>
              <a:gd name="connsiteX3-2259" fmla="*/ 1207871 w 7526494"/>
              <a:gd name="connsiteY3-2260" fmla="*/ 1520316 h 3291854"/>
              <a:gd name="connsiteX4-2261" fmla="*/ 1474509 w 7526494"/>
              <a:gd name="connsiteY4-2262" fmla="*/ 1721699 h 3291854"/>
              <a:gd name="connsiteX5-2263" fmla="*/ 1762478 w 7526494"/>
              <a:gd name="connsiteY5-2264" fmla="*/ 2682142 h 3291854"/>
              <a:gd name="connsiteX6-2265" fmla="*/ 2039781 w 7526494"/>
              <a:gd name="connsiteY6-2266" fmla="*/ 838711 h 3291854"/>
              <a:gd name="connsiteX7-2267" fmla="*/ 2295754 w 7526494"/>
              <a:gd name="connsiteY7-2268" fmla="*/ 1977301 h 3291854"/>
              <a:gd name="connsiteX8-2269" fmla="*/ 2530395 w 7526494"/>
              <a:gd name="connsiteY8-2270" fmla="*/ 1706208 h 3291854"/>
              <a:gd name="connsiteX9-2271" fmla="*/ 4891916 w 7526494"/>
              <a:gd name="connsiteY9-2272" fmla="*/ 1706894 h 3291854"/>
              <a:gd name="connsiteX10-2273" fmla="*/ 4952802 w 7526494"/>
              <a:gd name="connsiteY10-2274" fmla="*/ 1660458 h 3291854"/>
              <a:gd name="connsiteX11-2275" fmla="*/ 5052791 w 7526494"/>
              <a:gd name="connsiteY11-2276" fmla="*/ 1425187 h 3291854"/>
              <a:gd name="connsiteX12-2277" fmla="*/ 5399916 w 7526494"/>
              <a:gd name="connsiteY12-2278" fmla="*/ 1595134 h 3291854"/>
              <a:gd name="connsiteX13-2279" fmla="*/ 5664076 w 7526494"/>
              <a:gd name="connsiteY13-2280" fmla="*/ 14 h 3291854"/>
              <a:gd name="connsiteX14-2281" fmla="*/ 6070476 w 7526494"/>
              <a:gd name="connsiteY14-2282" fmla="*/ 3291854 h 3291854"/>
              <a:gd name="connsiteX15-2283" fmla="*/ 6314316 w 7526494"/>
              <a:gd name="connsiteY15-2284" fmla="*/ 1666254 h 3291854"/>
              <a:gd name="connsiteX16-2285" fmla="*/ 6631288 w 7526494"/>
              <a:gd name="connsiteY16-2286" fmla="*/ 1936392 h 3291854"/>
              <a:gd name="connsiteX17-2287" fmla="*/ 6927742 w 7526494"/>
              <a:gd name="connsiteY17-2288" fmla="*/ 1198894 h 3291854"/>
              <a:gd name="connsiteX18-2289" fmla="*/ 7134227 w 7526494"/>
              <a:gd name="connsiteY18-2290" fmla="*/ 1583002 h 3291854"/>
              <a:gd name="connsiteX19-2291" fmla="*/ 7269356 w 7526494"/>
              <a:gd name="connsiteY19-2292" fmla="*/ 1666254 h 3291854"/>
              <a:gd name="connsiteX20-2293" fmla="*/ 7526494 w 7526494"/>
              <a:gd name="connsiteY20-2294" fmla="*/ 1658128 h 3291854"/>
            </a:gdLst>
            <a:ahLst/>
            <a:cxnLst>
              <a:cxn ang="0">
                <a:pos x="connsiteX0-2253" y="connsiteY0-2254"/>
              </a:cxn>
              <a:cxn ang="0">
                <a:pos x="connsiteX1-2255" y="connsiteY1-2256"/>
              </a:cxn>
              <a:cxn ang="0">
                <a:pos x="connsiteX2-2257" y="connsiteY2-2258"/>
              </a:cxn>
              <a:cxn ang="0">
                <a:pos x="connsiteX3-2259" y="connsiteY3-2260"/>
              </a:cxn>
              <a:cxn ang="0">
                <a:pos x="connsiteX4-2261" y="connsiteY4-2262"/>
              </a:cxn>
              <a:cxn ang="0">
                <a:pos x="connsiteX5-2263" y="connsiteY5-2264"/>
              </a:cxn>
              <a:cxn ang="0">
                <a:pos x="connsiteX6-2265" y="connsiteY6-2266"/>
              </a:cxn>
              <a:cxn ang="0">
                <a:pos x="connsiteX7-2267" y="connsiteY7-2268"/>
              </a:cxn>
              <a:cxn ang="0">
                <a:pos x="connsiteX8-2269" y="connsiteY8-2270"/>
              </a:cxn>
              <a:cxn ang="0">
                <a:pos x="connsiteX9-2271" y="connsiteY9-2272"/>
              </a:cxn>
              <a:cxn ang="0">
                <a:pos x="connsiteX10-2273" y="connsiteY10-2274"/>
              </a:cxn>
              <a:cxn ang="0">
                <a:pos x="connsiteX11-2275" y="connsiteY11-2276"/>
              </a:cxn>
              <a:cxn ang="0">
                <a:pos x="connsiteX12-2277" y="connsiteY12-2278"/>
              </a:cxn>
              <a:cxn ang="0">
                <a:pos x="connsiteX13-2279" y="connsiteY13-2280"/>
              </a:cxn>
              <a:cxn ang="0">
                <a:pos x="connsiteX14-2281" y="connsiteY14-2282"/>
              </a:cxn>
              <a:cxn ang="0">
                <a:pos x="connsiteX15-2283" y="connsiteY15-2284"/>
              </a:cxn>
              <a:cxn ang="0">
                <a:pos x="connsiteX16-2285" y="connsiteY16-2286"/>
              </a:cxn>
              <a:cxn ang="0">
                <a:pos x="connsiteX17-2287" y="connsiteY17-2288"/>
              </a:cxn>
              <a:cxn ang="0">
                <a:pos x="connsiteX18-2289" y="connsiteY18-2290"/>
              </a:cxn>
              <a:cxn ang="0">
                <a:pos x="connsiteX19-2291" y="connsiteY19-2292"/>
              </a:cxn>
              <a:cxn ang="0">
                <a:pos x="connsiteX20-2293" y="connsiteY20-2294"/>
              </a:cxn>
            </a:cxnLst>
            <a:rect l="l" t="t" r="r" b="b"/>
            <a:pathLst>
              <a:path w="7526494" h="3291854">
                <a:moveTo>
                  <a:pt x="0" y="1706894"/>
                </a:moveTo>
                <a:lnTo>
                  <a:pt x="1009892" y="1707176"/>
                </a:lnTo>
                <a:cubicBezTo>
                  <a:pt x="1053960" y="1705287"/>
                  <a:pt x="1064664" y="1677485"/>
                  <a:pt x="1075440" y="1655217"/>
                </a:cubicBezTo>
                <a:cubicBezTo>
                  <a:pt x="1086216" y="1632949"/>
                  <a:pt x="1141360" y="1509236"/>
                  <a:pt x="1207871" y="1520316"/>
                </a:cubicBezTo>
                <a:cubicBezTo>
                  <a:pt x="1274382" y="1531396"/>
                  <a:pt x="1328747" y="1806899"/>
                  <a:pt x="1474509" y="1721699"/>
                </a:cubicBezTo>
                <a:cubicBezTo>
                  <a:pt x="1620271" y="1636499"/>
                  <a:pt x="1660267" y="2683917"/>
                  <a:pt x="1762478" y="2682142"/>
                </a:cubicBezTo>
                <a:cubicBezTo>
                  <a:pt x="1864689" y="2680367"/>
                  <a:pt x="1943791" y="830966"/>
                  <a:pt x="2039781" y="838711"/>
                </a:cubicBezTo>
                <a:cubicBezTo>
                  <a:pt x="2135771" y="846456"/>
                  <a:pt x="2217541" y="1985369"/>
                  <a:pt x="2295754" y="1977301"/>
                </a:cubicBezTo>
                <a:cubicBezTo>
                  <a:pt x="2373967" y="1969233"/>
                  <a:pt x="2465513" y="1707015"/>
                  <a:pt x="2530395" y="1706208"/>
                </a:cubicBezTo>
                <a:cubicBezTo>
                  <a:pt x="2595277" y="1705401"/>
                  <a:pt x="4104742" y="1706665"/>
                  <a:pt x="4891916" y="1706894"/>
                </a:cubicBezTo>
                <a:cubicBezTo>
                  <a:pt x="4930801" y="1703189"/>
                  <a:pt x="4939323" y="1685625"/>
                  <a:pt x="4952802" y="1660458"/>
                </a:cubicBezTo>
                <a:cubicBezTo>
                  <a:pt x="4966281" y="1635291"/>
                  <a:pt x="4976050" y="1435268"/>
                  <a:pt x="5052791" y="1425187"/>
                </a:cubicBezTo>
                <a:cubicBezTo>
                  <a:pt x="5129532" y="1415107"/>
                  <a:pt x="5298035" y="1832663"/>
                  <a:pt x="5399916" y="1595134"/>
                </a:cubicBezTo>
                <a:cubicBezTo>
                  <a:pt x="5501797" y="1357605"/>
                  <a:pt x="5539274" y="-5150"/>
                  <a:pt x="5664076" y="14"/>
                </a:cubicBezTo>
                <a:cubicBezTo>
                  <a:pt x="5788878" y="5178"/>
                  <a:pt x="5957199" y="3291535"/>
                  <a:pt x="6070476" y="3291854"/>
                </a:cubicBezTo>
                <a:cubicBezTo>
                  <a:pt x="6183753" y="3292173"/>
                  <a:pt x="6220847" y="1892164"/>
                  <a:pt x="6314316" y="1666254"/>
                </a:cubicBezTo>
                <a:cubicBezTo>
                  <a:pt x="6407785" y="1440344"/>
                  <a:pt x="6529050" y="2014285"/>
                  <a:pt x="6631288" y="1936392"/>
                </a:cubicBezTo>
                <a:cubicBezTo>
                  <a:pt x="6733526" y="1858499"/>
                  <a:pt x="6843919" y="1257792"/>
                  <a:pt x="6927742" y="1198894"/>
                </a:cubicBezTo>
                <a:cubicBezTo>
                  <a:pt x="7011565" y="1139996"/>
                  <a:pt x="7101496" y="1536575"/>
                  <a:pt x="7134227" y="1583002"/>
                </a:cubicBezTo>
                <a:cubicBezTo>
                  <a:pt x="7166958" y="1629429"/>
                  <a:pt x="7203978" y="1653733"/>
                  <a:pt x="7269356" y="1666254"/>
                </a:cubicBezTo>
                <a:lnTo>
                  <a:pt x="7526494" y="1658128"/>
                </a:lnTo>
              </a:path>
            </a:pathLst>
          </a:cu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35120" y="2380049"/>
            <a:ext cx="5036176" cy="17711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7620" y="2427545"/>
            <a:ext cx="457200" cy="395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135119" y="3733800"/>
            <a:ext cx="4316153" cy="220980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registrácia</a:t>
            </a:r>
            <a:endParaRPr lang="sk-SK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k-SK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otazník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vyšetrenie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až 15 min. – 450 ml krvi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každé 3 mesiace - muži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každé </a:t>
            </a:r>
            <a:r>
              <a:rPr lang="sk-SK" sz="20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sk-SK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mesiace - </a:t>
            </a:r>
            <a:r>
              <a:rPr lang="sk-SK" sz="20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  <a:endParaRPr lang="en-US" sz="1400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-43180" y="2377440"/>
            <a:ext cx="91440" cy="91440"/>
          </a:xfrm>
          <a:prstGeom prst="ellipse">
            <a:avLst/>
          </a:prstGeom>
          <a:ln w="38100" cap="rnd"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0" scaled="1"/>
              <a:tileRect/>
            </a:gradFill>
            <a:headEnd type="oval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algn="ctr" rotWithShape="0">
              <a:srgbClr val="F43A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199" y="4495800"/>
            <a:ext cx="852897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155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10555 0.00162 L 0.11319 -0.01621 L 0.1243 0.00601 L 0.13107 0.00301 L 0.14305 0.0875 L 0.15885 -0.07408 L 0.17205 0.02662 L 0.18542 0.00162 L 0.31319 0.00162 L 0.31875 -0.02662 L 0.33542 -0.00301 L 0.35208 -0.15116 L 0.3743 0.14236 L 0.38889 -0.00741 L 0.40555 0.02222 L 0.42101 -0.04445 L 0.43542 -0.00301 L 0.44861 -0.00301 L 1.0033 -0.00579 " pathEditMode="relative" ptsTypes="AAAAAAAAAAAAAAAAAA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theme/theme1.xml><?xml version="1.0" encoding="utf-8"?>
<a:theme xmlns:a="http://schemas.openxmlformats.org/drawingml/2006/main" name="SH_radial_light_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H_radial_light_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H_radial_light_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SH_radial_light_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SH_radial_light_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202</Words>
  <Application>Microsoft Office PowerPoint</Application>
  <PresentationFormat>Prezentácia na obrazovke (4:3)</PresentationFormat>
  <Paragraphs>52</Paragraphs>
  <Slides>13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5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SH_radial_light_grey</vt:lpstr>
      <vt:lpstr>1_SH_radial_light_grey</vt:lpstr>
      <vt:lpstr>2_SH_radial_light_grey</vt:lpstr>
      <vt:lpstr>3_SH_radial_light_grey</vt:lpstr>
      <vt:lpstr>4_SH_radial_light_grey</vt:lpstr>
      <vt:lpstr>Zachráň život kvapkou krvi</vt:lpstr>
      <vt:lpstr>14. jún Svetový deň darcov krvi  </vt:lpstr>
      <vt:lpstr>Ešte nemôžeme darovať krv,  ale chceme vedieť viac.</vt:lpstr>
      <vt:lpstr>Kto potrebuje krv ?</vt:lpstr>
      <vt:lpstr>Ľudská krv je dar,  nedá sa vyrobiť, ani ničím nahradiť.  Krv môže človeku darovať iba človek.</vt:lpstr>
      <vt:lpstr>Kto môže darovať krv ?</vt:lpstr>
      <vt:lpstr>Prezentácia programu PowerPoint</vt:lpstr>
      <vt:lpstr>Ako darovať krv ?</vt:lpstr>
      <vt:lpstr>Odber krvi:</vt:lpstr>
      <vt:lpstr>Darcovstvo – dobrovoľné  Ocenenie – plaketa Jana Janského  </vt:lpstr>
      <vt:lpstr>Neskôr:</vt:lpstr>
      <vt:lpstr>„Ráno darca – večer príjemca.“  Každý z nás môže potrebovať krv. </vt:lpstr>
      <vt:lpstr>Použité zdroje: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SlideHunter</dc:creator>
  <cp:lastModifiedBy>Alena Korduljaková</cp:lastModifiedBy>
  <cp:revision>102</cp:revision>
  <dcterms:created xsi:type="dcterms:W3CDTF">2013-08-10T01:30:00Z</dcterms:created>
  <dcterms:modified xsi:type="dcterms:W3CDTF">2017-06-19T10:13:03Z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