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191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695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1016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7890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3293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63496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4753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5146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83231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7057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8227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508E2-C46E-4389-B607-85FA2FEF04EA}" type="datetimeFigureOut">
              <a:rPr lang="sk-SK" smtClean="0"/>
              <a:pPr/>
              <a:t>19. 5. 2015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578A-FF01-463F-86A5-8CF28A4571F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09962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642" r="28709"/>
          <a:stretch>
            <a:fillRect/>
          </a:stretch>
        </p:blipFill>
        <p:spPr>
          <a:xfrm>
            <a:off x="827584" y="1772816"/>
            <a:ext cx="2808312" cy="4233428"/>
          </a:xfrm>
          <a:prstGeom prst="rect">
            <a:avLst/>
          </a:prstGeom>
        </p:spPr>
      </p:pic>
      <p:sp>
        <p:nvSpPr>
          <p:cNvPr id="7" name="Obdĺžnik 6"/>
          <p:cNvSpPr/>
          <p:nvPr/>
        </p:nvSpPr>
        <p:spPr>
          <a:xfrm>
            <a:off x="4067944" y="1844824"/>
            <a:ext cx="44644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sz="2000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Zemička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guľatá,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krásna, si bohatá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k nám tolerantná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štedro sa nám rozdávaš.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Dávaš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nám 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vzduch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vodu,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potravu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čo jeme,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všetko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čo k životu potrebujeme.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Vodu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vzduch znečisťujeme,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odpadom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ťa celú zahlcujeme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to, čo nám dávaš, chrániť ťa musíme. Začneme ti dávať, čo ti patrí</a:t>
            </a:r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šetriť ťa a chrániť, </a:t>
            </a:r>
            <a:endParaRPr lang="sk-SK" sz="2000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sk-SK" sz="20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sk-SK" sz="20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odpad správne triediť.</a:t>
            </a:r>
            <a:endParaRPr lang="sk-SK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DEŇ ZEME V ŠMŠ BYTČA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1665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2624573"/>
            <a:ext cx="5656354" cy="4233428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3899925" cy="292494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-364343" y="3555068"/>
            <a:ext cx="3774779" cy="2831085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188640"/>
            <a:ext cx="3221850" cy="4295800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3995936" y="395726"/>
            <a:ext cx="180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i="1" dirty="0" smtClean="0"/>
              <a:t>Najskôr </a:t>
            </a:r>
            <a:r>
              <a:rPr lang="sk-SK" sz="2400" b="1" i="1" dirty="0" err="1" smtClean="0"/>
              <a:t>porýľujeme,aby</a:t>
            </a:r>
            <a:r>
              <a:rPr lang="sk-SK" sz="2400" b="1" i="1" dirty="0" smtClean="0"/>
              <a:t> bola zem dobre  pripravená</a:t>
            </a:r>
            <a:r>
              <a:rPr lang="sk-SK" sz="2400" dirty="0" smtClean="0"/>
              <a:t>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xmlns="" val="2185099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2324803"/>
            <a:ext cx="6096000" cy="456247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6888" y="1"/>
            <a:ext cx="3217072" cy="3501008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94320"/>
            <a:ext cx="3528392" cy="2643494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464089" y="3422717"/>
            <a:ext cx="3899925" cy="2924944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970435" y="3894640"/>
            <a:ext cx="3252102" cy="2592587"/>
          </a:xfrm>
          <a:prstGeom prst="rect">
            <a:avLst/>
          </a:prstGeom>
        </p:spPr>
      </p:pic>
      <p:sp>
        <p:nvSpPr>
          <p:cNvPr id="9" name="BlokTextu 8"/>
          <p:cNvSpPr txBox="1"/>
          <p:nvPr/>
        </p:nvSpPr>
        <p:spPr>
          <a:xfrm>
            <a:off x="3995936" y="260648"/>
            <a:ext cx="1440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i="1" dirty="0" smtClean="0"/>
              <a:t>Pohrabeme  a urobíme riadky ,aby semienko mohlo ísť spať.</a:t>
            </a:r>
            <a:endParaRPr lang="sk-SK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2256925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2240752"/>
            <a:ext cx="6096000" cy="4562475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323735" y="231904"/>
            <a:ext cx="3861047" cy="3397239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43578"/>
            <a:ext cx="3240360" cy="2430270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79434" y="4221088"/>
            <a:ext cx="3264363" cy="2448272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88900" y="3746003"/>
            <a:ext cx="3299421" cy="247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924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8032" y="2420888"/>
            <a:ext cx="6096000" cy="4562475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5992" y="-5135"/>
            <a:ext cx="4086340" cy="3064755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5517566" y="1714815"/>
            <a:ext cx="4144499" cy="3108374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944" y="3741601"/>
            <a:ext cx="3878714" cy="2909036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>
            <a:off x="4427984" y="332656"/>
            <a:ext cx="4208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i="1" dirty="0" smtClean="0"/>
              <a:t>Ešte polejeme a SEMIENKO môže rásť.</a:t>
            </a:r>
            <a:endParaRPr lang="sk-SK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901628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1310" y="1124744"/>
            <a:ext cx="5159896" cy="386186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258835" y="510355"/>
            <a:ext cx="4082840" cy="3062130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1327" y="1030034"/>
            <a:ext cx="3779910" cy="2834933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50625" y="4376239"/>
            <a:ext cx="2767741" cy="2075806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379" y="4289879"/>
            <a:ext cx="3323861" cy="2492896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>
            <a:off x="3563888" y="332656"/>
            <a:ext cx="5368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i="1" dirty="0" smtClean="0"/>
              <a:t>O tom,  že odpad patrí do koša vedia aj deti ŠMŠ.</a:t>
            </a:r>
            <a:endParaRPr lang="sk-SK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3992529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8408" y="1824710"/>
            <a:ext cx="5159896" cy="3861860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98410"/>
            <a:ext cx="3779912" cy="2834934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8368" y="41016"/>
            <a:ext cx="3419872" cy="2834933"/>
          </a:xfrm>
          <a:prstGeom prst="rect">
            <a:avLst/>
          </a:prstGeom>
        </p:spPr>
      </p:pic>
      <p:pic>
        <p:nvPicPr>
          <p:cNvPr id="7" name="Obrázo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369247" y="3409708"/>
            <a:ext cx="3878114" cy="2908586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323528" y="3755640"/>
            <a:ext cx="309634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r>
              <a:rPr lang="sk-SK" sz="2400" dirty="0" smtClean="0"/>
              <a:t>Deň Zeme sme ukončili pobytom na školskom dvore , polievaním kvetov a stromov v záhrade.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xmlns="" val="54678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5720223" y="468521"/>
            <a:ext cx="3487621" cy="2615716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-207622" y="3802707"/>
            <a:ext cx="3483233" cy="2612425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3677"/>
            <a:ext cx="5382754" cy="2957909"/>
          </a:xfrm>
          <a:prstGeom prst="rect">
            <a:avLst/>
          </a:prstGeom>
        </p:spPr>
      </p:pic>
      <p:pic>
        <p:nvPicPr>
          <p:cNvPr id="12" name="Obrázok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569294" y="3806224"/>
            <a:ext cx="3479211" cy="2609408"/>
          </a:xfrm>
          <a:prstGeom prst="rect">
            <a:avLst/>
          </a:prstGeom>
        </p:spPr>
      </p:pic>
      <p:sp>
        <p:nvSpPr>
          <p:cNvPr id="14" name="BlokTextu 13"/>
          <p:cNvSpPr txBox="1"/>
          <p:nvPr/>
        </p:nvSpPr>
        <p:spPr>
          <a:xfrm>
            <a:off x="6372200" y="4365104"/>
            <a:ext cx="23996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i="1" dirty="0" smtClean="0"/>
              <a:t>Pracujeme ako usilovné včeličky.</a:t>
            </a:r>
            <a:endParaRPr lang="sk-SK" sz="2800" b="1" i="1" dirty="0"/>
          </a:p>
        </p:txBody>
      </p:sp>
    </p:spTree>
    <p:extLst>
      <p:ext uri="{BB962C8B-B14F-4D97-AF65-F5344CB8AC3E}">
        <p14:creationId xmlns:p14="http://schemas.microsoft.com/office/powerpoint/2010/main" xmlns="" val="340575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1691680" y="404664"/>
            <a:ext cx="65210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5400" b="1" i="1" dirty="0" smtClean="0">
                <a:solidFill>
                  <a:srgbClr val="C00000"/>
                </a:solidFill>
              </a:rPr>
              <a:t>Ďakujeme z pozornosť</a:t>
            </a:r>
          </a:p>
          <a:p>
            <a:r>
              <a:rPr lang="sk-SK" sz="5400" b="1" i="1" dirty="0">
                <a:solidFill>
                  <a:srgbClr val="C00000"/>
                </a:solidFill>
              </a:rPr>
              <a:t> </a:t>
            </a:r>
            <a:r>
              <a:rPr lang="sk-SK" sz="5400" b="1" i="1" dirty="0" smtClean="0">
                <a:solidFill>
                  <a:srgbClr val="C00000"/>
                </a:solidFill>
              </a:rPr>
              <a:t>                  </a:t>
            </a:r>
            <a:r>
              <a:rPr lang="sk-SK" sz="5400" b="1" i="1" dirty="0" smtClean="0">
                <a:solidFill>
                  <a:srgbClr val="FFFF00"/>
                </a:solidFill>
              </a:rPr>
              <a:t> </a:t>
            </a:r>
            <a:endParaRPr lang="sk-SK" sz="5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06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148</Words>
  <Application>Microsoft Office PowerPoint</Application>
  <PresentationFormat>Prezentácia na obrazovke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DEŇ ZEME V ŠMŠ BYTČA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Bea</dc:creator>
  <cp:lastModifiedBy>Owner</cp:lastModifiedBy>
  <cp:revision>12</cp:revision>
  <dcterms:created xsi:type="dcterms:W3CDTF">2015-05-08T14:23:32Z</dcterms:created>
  <dcterms:modified xsi:type="dcterms:W3CDTF">2015-05-19T11:55:54Z</dcterms:modified>
</cp:coreProperties>
</file>