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77" r:id="rId2"/>
    <p:sldId id="275" r:id="rId3"/>
    <p:sldId id="257" r:id="rId4"/>
    <p:sldId id="276" r:id="rId5"/>
    <p:sldId id="278" r:id="rId6"/>
    <p:sldId id="279" r:id="rId7"/>
    <p:sldId id="280" r:id="rId8"/>
    <p:sldId id="281" r:id="rId9"/>
    <p:sldId id="258" r:id="rId10"/>
    <p:sldId id="282" r:id="rId11"/>
    <p:sldId id="283" r:id="rId12"/>
    <p:sldId id="284" r:id="rId13"/>
    <p:sldId id="304" r:id="rId14"/>
    <p:sldId id="259" r:id="rId15"/>
    <p:sldId id="260" r:id="rId16"/>
    <p:sldId id="261" r:id="rId17"/>
    <p:sldId id="285" r:id="rId18"/>
    <p:sldId id="286" r:id="rId19"/>
    <p:sldId id="287" r:id="rId20"/>
    <p:sldId id="288" r:id="rId21"/>
    <p:sldId id="289" r:id="rId22"/>
    <p:sldId id="291" r:id="rId23"/>
    <p:sldId id="292" r:id="rId24"/>
    <p:sldId id="263" r:id="rId25"/>
    <p:sldId id="265" r:id="rId26"/>
    <p:sldId id="305" r:id="rId27"/>
    <p:sldId id="306" r:id="rId28"/>
    <p:sldId id="274" r:id="rId29"/>
    <p:sldId id="266" r:id="rId30"/>
    <p:sldId id="293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64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93" autoAdjust="0"/>
    <p:restoredTop sz="94660"/>
  </p:normalViewPr>
  <p:slideViewPr>
    <p:cSldViewPr>
      <p:cViewPr>
        <p:scale>
          <a:sx n="85" d="100"/>
          <a:sy n="85" d="100"/>
        </p:scale>
        <p:origin x="-13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p:transition spd="slow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392B6B-D647-46AC-94A5-D36D6384D9F7}" type="datetimeFigureOut">
              <a:rPr lang="sk-SK" smtClean="0"/>
              <a:pPr/>
              <a:t>8. 5. 2017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340396-E58D-4862-B486-E40015841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 advTm="5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smtClean="0"/>
              <a:t>Spojená škola internátna, </a:t>
            </a:r>
            <a:r>
              <a:rPr lang="sk-SK" sz="3600" b="1" dirty="0" err="1" smtClean="0"/>
              <a:t>Mičurova</a:t>
            </a:r>
            <a:r>
              <a:rPr lang="sk-SK" sz="3600" b="1" dirty="0" smtClean="0"/>
              <a:t> 364/1, Bytča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k-SK" sz="60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k-SK" sz="6000" dirty="0" smtClean="0">
                <a:latin typeface="Arial Black" panose="020B0A04020102020204" pitchFamily="34" charset="0"/>
              </a:rPr>
              <a:t>Praktická </a:t>
            </a:r>
          </a:p>
          <a:p>
            <a:pPr marL="0" indent="0" algn="ctr">
              <a:buNone/>
            </a:pPr>
            <a:r>
              <a:rPr lang="sk-SK" sz="6000" dirty="0" smtClean="0">
                <a:latin typeface="Arial Black" panose="020B0A04020102020204" pitchFamily="34" charset="0"/>
              </a:rPr>
              <a:t>škola</a:t>
            </a:r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r>
              <a:rPr lang="sk-SK" sz="4000" b="1" dirty="0" smtClean="0"/>
              <a:t>Školský rok: 2016/2017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xmlns="" val="81610173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</a:t>
            </a:r>
            <a:r>
              <a:rPr lang="sk-SK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1.B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Danka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31028"/>
            <a:ext cx="5149689" cy="3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60373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</a:t>
            </a:r>
            <a:r>
              <a:rPr lang="sk-SK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1.B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smtClean="0">
                <a:latin typeface="Arial Black" panose="020B0A04020102020204" pitchFamily="34" charset="0"/>
              </a:rPr>
              <a:t>Monika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799" y="2420888"/>
            <a:ext cx="5177995" cy="38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40498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</a:t>
            </a:r>
            <a:r>
              <a:rPr lang="sk-SK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1.B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Natália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261" y="2075296"/>
            <a:ext cx="3588430" cy="47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70189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anose="020B0A04020102020204" pitchFamily="34" charset="0"/>
              </a:rPr>
              <a:t>Trieda:         1.B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Jozef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236" y="2060848"/>
            <a:ext cx="5964942" cy="39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10097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latin typeface="Arial Black" panose="020B0A04020102020204" pitchFamily="34" charset="0"/>
              </a:rPr>
              <a:t>Vzdelávacia oblasť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3900" b="1" dirty="0" smtClean="0"/>
              <a:t>Jazyk a komunikácia </a:t>
            </a:r>
          </a:p>
          <a:p>
            <a:r>
              <a:rPr lang="sk-SK" sz="3900" b="1" dirty="0" smtClean="0"/>
              <a:t>Matematika a práca s informáciami</a:t>
            </a:r>
          </a:p>
          <a:p>
            <a:r>
              <a:rPr lang="sk-SK" sz="3900" b="1" dirty="0" smtClean="0"/>
              <a:t>Človek a spoločnosť</a:t>
            </a:r>
          </a:p>
          <a:p>
            <a:r>
              <a:rPr lang="sk-SK" sz="3900" b="1" dirty="0" smtClean="0"/>
              <a:t>Umenie a kultúra</a:t>
            </a:r>
          </a:p>
          <a:p>
            <a:r>
              <a:rPr lang="sk-SK" sz="3900" b="1" dirty="0" smtClean="0"/>
              <a:t>Zdravie a pohyb</a:t>
            </a:r>
          </a:p>
          <a:p>
            <a:r>
              <a:rPr lang="sk-SK" sz="3900" b="1" dirty="0" smtClean="0"/>
              <a:t>Odborno-praktické predmety</a:t>
            </a:r>
          </a:p>
          <a:p>
            <a:r>
              <a:rPr lang="sk-SK" sz="3900" b="1" dirty="0" smtClean="0"/>
              <a:t>Voliteľné predmety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62894756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latin typeface="Arial Black" panose="020B0A04020102020204" pitchFamily="34" charset="0"/>
              </a:rPr>
              <a:t>Vyučovacie predmety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Slovenský jazyk a literatúra</a:t>
            </a:r>
          </a:p>
          <a:p>
            <a:r>
              <a:rPr lang="sk-SK" sz="3600" b="1" dirty="0" smtClean="0"/>
              <a:t>Matematika</a:t>
            </a:r>
          </a:p>
          <a:p>
            <a:r>
              <a:rPr lang="sk-SK" sz="3600" b="1" dirty="0" smtClean="0"/>
              <a:t>Výchova k mravnosti a občianstvu</a:t>
            </a:r>
          </a:p>
          <a:p>
            <a:r>
              <a:rPr lang="sk-SK" sz="3600" b="1" dirty="0" smtClean="0"/>
              <a:t>Hudobná výchova</a:t>
            </a:r>
          </a:p>
          <a:p>
            <a:r>
              <a:rPr lang="sk-SK" sz="3600" b="1" dirty="0" smtClean="0"/>
              <a:t>Výtvarná výchova</a:t>
            </a:r>
          </a:p>
          <a:p>
            <a:r>
              <a:rPr lang="sk-SK" sz="3600" b="1" dirty="0" smtClean="0"/>
              <a:t>Telesná a športová výchova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3196319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latin typeface="Arial Black" panose="020B0A04020102020204" pitchFamily="34" charset="0"/>
              </a:rPr>
              <a:t>Odborno-praktické predmety</a:t>
            </a:r>
            <a:endParaRPr lang="sk-SK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Rodinná výchova</a:t>
            </a:r>
          </a:p>
          <a:p>
            <a:r>
              <a:rPr lang="sk-SK" sz="3600" b="1" dirty="0" smtClean="0"/>
              <a:t>Zdravotná výchova</a:t>
            </a:r>
          </a:p>
          <a:p>
            <a:r>
              <a:rPr lang="sk-SK" sz="3600" b="1" dirty="0" smtClean="0"/>
              <a:t>Ručné práce a šitie</a:t>
            </a:r>
          </a:p>
          <a:p>
            <a:r>
              <a:rPr lang="sk-SK" sz="3600" b="1" dirty="0" smtClean="0"/>
              <a:t>Príprava jedál a výživa</a:t>
            </a:r>
          </a:p>
          <a:p>
            <a:r>
              <a:rPr lang="sk-SK" sz="3600" b="1" dirty="0" smtClean="0"/>
              <a:t>Domáce práce a údržba domácnosti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6514252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08594"/>
            <a:ext cx="2820062" cy="3758614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698" y="1573364"/>
            <a:ext cx="2796975" cy="372784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3" y="1573364"/>
            <a:ext cx="2796975" cy="37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638037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7905"/>
            <a:ext cx="2226957" cy="3949371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094" y="1919185"/>
            <a:ext cx="2939717" cy="39180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466" y="1901157"/>
            <a:ext cx="2926006" cy="38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761096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81525"/>
            <a:ext cx="2766352" cy="368702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64649"/>
            <a:ext cx="2779014" cy="370390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619691"/>
            <a:ext cx="2798769" cy="37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98297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anose="020B0A04020102020204" pitchFamily="34" charset="0"/>
              </a:rPr>
              <a:t>Budova školy</a:t>
            </a:r>
            <a:endParaRPr lang="sk-SK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70671"/>
            <a:ext cx="3672408" cy="489463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63151"/>
            <a:ext cx="4680520" cy="49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246417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778034" y="2632362"/>
            <a:ext cx="4723406" cy="2664297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076" y="1554066"/>
            <a:ext cx="2679071" cy="475116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7468" y="1590751"/>
            <a:ext cx="2866313" cy="46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09808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599949"/>
            <a:ext cx="2740591" cy="365269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50794"/>
            <a:ext cx="2664296" cy="355100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311" y="1650793"/>
            <a:ext cx="2682626" cy="35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956996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40982"/>
            <a:ext cx="2741973" cy="365453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16022"/>
            <a:ext cx="2808312" cy="37429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146458"/>
            <a:ext cx="2788948" cy="37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03414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88839"/>
            <a:ext cx="2742109" cy="365471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988840"/>
            <a:ext cx="2750119" cy="366539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988839"/>
            <a:ext cx="2750119" cy="36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14725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latin typeface="Arial Black" panose="020B0A04020102020204" pitchFamily="34" charset="0"/>
              </a:rPr>
              <a:t>ako pracujeme </a:t>
            </a:r>
            <a:r>
              <a:rPr lang="sk-SK" sz="3600" dirty="0" smtClean="0">
                <a:latin typeface="Arial Black" panose="020B0A04020102020204" pitchFamily="34" charset="0"/>
              </a:rPr>
              <a:t>Na </a:t>
            </a:r>
            <a:r>
              <a:rPr lang="sk-SK" sz="3600" dirty="0" smtClean="0">
                <a:latin typeface="Arial Black" panose="020B0A04020102020204" pitchFamily="34" charset="0"/>
              </a:rPr>
              <a:t>hodinách</a:t>
            </a:r>
            <a:r>
              <a:rPr lang="sk-SK" sz="3600" dirty="0" smtClean="0">
                <a:latin typeface="Arial Black" panose="020B0A04020102020204" pitchFamily="34" charset="0"/>
              </a:rPr>
              <a:t>...</a:t>
            </a:r>
            <a:endParaRPr lang="sk-SK" sz="36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64114"/>
            <a:ext cx="2495245" cy="44251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968" y="2147862"/>
            <a:ext cx="2495702" cy="442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626" y="2115235"/>
            <a:ext cx="3320167" cy="44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61742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Ako</a:t>
            </a:r>
            <a:r>
              <a:rPr lang="sk-SK" sz="3600" dirty="0" smtClean="0">
                <a:latin typeface="Arial Black" panose="020B0A04020102020204" pitchFamily="34" charset="0"/>
              </a:rPr>
              <a:t> pracujeme na hodinách</a:t>
            </a:r>
            <a:r>
              <a:rPr lang="sk-SK" sz="3600" dirty="0" smtClean="0">
                <a:latin typeface="Arial Black" panose="020B0A04020102020204" pitchFamily="34" charset="0"/>
              </a:rPr>
              <a:t>...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2328249"/>
            <a:ext cx="2664297" cy="35510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300724"/>
            <a:ext cx="2683459" cy="357654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304998"/>
            <a:ext cx="2641781" cy="35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25279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srgbClr val="534949"/>
                </a:solidFill>
                <a:latin typeface="Arial Black" panose="020B0A04020102020204" pitchFamily="34" charset="0"/>
              </a:rPr>
              <a:t>Ako pracujeme na hodinách</a:t>
            </a:r>
            <a:r>
              <a:rPr lang="sk-SK" sz="3200" dirty="0" smtClean="0">
                <a:solidFill>
                  <a:srgbClr val="534949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73916"/>
            <a:ext cx="2644762" cy="352497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41887"/>
            <a:ext cx="2644763" cy="35249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976857"/>
            <a:ext cx="2592288" cy="3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79773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prstClr val="black"/>
                </a:solidFill>
                <a:latin typeface="Arial Black" panose="020B0A04020102020204" pitchFamily="34" charset="0"/>
              </a:rPr>
              <a:t>Ako pracujeme na hodinách</a:t>
            </a:r>
            <a:r>
              <a:rPr lang="sk-SK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67" y="1554163"/>
            <a:ext cx="8023866" cy="4525962"/>
          </a:xfrm>
        </p:spPr>
      </p:pic>
    </p:spTree>
    <p:extLst>
      <p:ext uri="{BB962C8B-B14F-4D97-AF65-F5344CB8AC3E}">
        <p14:creationId xmlns:p14="http://schemas.microsoft.com/office/powerpoint/2010/main" xmlns="" val="424477266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latin typeface="Arial Black" panose="020B0A04020102020204" pitchFamily="34" charset="0"/>
              </a:rPr>
              <a:t>Voliteľné predmety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rial Black" panose="020B0A04020102020204" pitchFamily="34" charset="0"/>
              </a:rPr>
              <a:t>Remeselná výroba</a:t>
            </a:r>
          </a:p>
          <a:p>
            <a:pPr marL="0" indent="0">
              <a:buNone/>
            </a:pPr>
            <a:r>
              <a:rPr lang="sk-SK" dirty="0" smtClean="0">
                <a:latin typeface="Arial Black" panose="020B0A04020102020204" pitchFamily="34" charset="0"/>
              </a:rPr>
              <a:t>                   - výšivkárstvo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smtClean="0">
                <a:latin typeface="Arial Black" panose="020B0A04020102020204" pitchFamily="34" charset="0"/>
              </a:rPr>
              <a:t>                  - paličkovanie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smtClean="0">
                <a:latin typeface="Arial Black" panose="020B0A04020102020204" pitchFamily="34" charset="0"/>
              </a:rPr>
              <a:t>                  - modelovanie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smtClean="0">
                <a:latin typeface="Arial Black" panose="020B0A04020102020204" pitchFamily="34" charset="0"/>
              </a:rPr>
              <a:t>                  - drotárstvo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smtClean="0">
                <a:latin typeface="Arial Black" panose="020B0A04020102020204" pitchFamily="34" charset="0"/>
              </a:rPr>
              <a:t>                  - práca s drobným </a:t>
            </a:r>
            <a:endParaRPr lang="sk-SK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 Black" panose="020B0A04020102020204" pitchFamily="34" charset="0"/>
              </a:rPr>
              <a:t>                     materiálom</a:t>
            </a:r>
            <a:endParaRPr lang="sk-SK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5553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Ako 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6684" y="1555332"/>
            <a:ext cx="8023031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3256848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latin typeface="Arial Black" panose="020B0A04020102020204" pitchFamily="34" charset="0"/>
              </a:rPr>
              <a:t>Trieda:        1.A </a:t>
            </a:r>
            <a:endParaRPr lang="sk-SK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383122"/>
            <a:ext cx="4106059" cy="5472608"/>
          </a:xfrm>
        </p:spPr>
      </p:pic>
    </p:spTree>
    <p:extLst>
      <p:ext uri="{BB962C8B-B14F-4D97-AF65-F5344CB8AC3E}">
        <p14:creationId xmlns:p14="http://schemas.microsoft.com/office/powerpoint/2010/main" xmlns="" val="323675519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Ako 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3"/>
            <a:ext cx="2808388" cy="374305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169" y="1844823"/>
            <a:ext cx="2808388" cy="37430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744" y="1844823"/>
            <a:ext cx="2808388" cy="37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342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latin typeface="Arial Black" panose="020B0A04020102020204" pitchFamily="34" charset="0"/>
              </a:rPr>
              <a:t>Ako pracujeme na hodinách</a:t>
            </a:r>
            <a:r>
              <a:rPr lang="sk-SK" sz="3600" dirty="0" smtClean="0">
                <a:latin typeface="Arial Black" panose="020B0A04020102020204" pitchFamily="34" charset="0"/>
              </a:rPr>
              <a:t>...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67" y="1554163"/>
            <a:ext cx="8023866" cy="4525962"/>
          </a:xfrm>
        </p:spPr>
      </p:pic>
    </p:spTree>
    <p:extLst>
      <p:ext uri="{BB962C8B-B14F-4D97-AF65-F5344CB8AC3E}">
        <p14:creationId xmlns:p14="http://schemas.microsoft.com/office/powerpoint/2010/main" xmlns="" val="172147465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Ako 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57344"/>
            <a:ext cx="2489502" cy="441497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075" y="1769730"/>
            <a:ext cx="2503364" cy="443956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45053"/>
            <a:ext cx="3330973" cy="44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38655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Ako 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5056"/>
            <a:ext cx="2756714" cy="367418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834894"/>
            <a:ext cx="2816859" cy="375434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444" y="1916832"/>
            <a:ext cx="275538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879586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Ako 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57610"/>
            <a:ext cx="2736304" cy="3646981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029357"/>
            <a:ext cx="2793594" cy="37233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381" y="2057610"/>
            <a:ext cx="2793595" cy="37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23028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Ako 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799"/>
            <a:ext cx="2705917" cy="487065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3972"/>
            <a:ext cx="2751148" cy="48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632" y="1613972"/>
            <a:ext cx="2755793" cy="48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19921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Ako pracujeme </a:t>
            </a:r>
            <a:r>
              <a:rPr lang="sk-SK" sz="3600" dirty="0">
                <a:solidFill>
                  <a:prstClr val="black"/>
                </a:solidFill>
                <a:latin typeface="Arial Black" panose="020B0A04020102020204" pitchFamily="34" charset="0"/>
              </a:rPr>
              <a:t>na hodinách</a:t>
            </a:r>
            <a:r>
              <a:rPr lang="sk-SK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015276"/>
            <a:ext cx="2681520" cy="3573964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21466"/>
            <a:ext cx="2676876" cy="356777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021467"/>
            <a:ext cx="2677251" cy="3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89892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anose="020B0A04020102020204" pitchFamily="34" charset="0"/>
              </a:rPr>
              <a:t>Naše výrobky</a:t>
            </a:r>
            <a:endParaRPr lang="sk-SK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12784"/>
            <a:ext cx="4032448" cy="537449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16690"/>
            <a:ext cx="4049552" cy="53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40557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12775"/>
            <a:ext cx="2952328" cy="5235770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12776"/>
            <a:ext cx="2952328" cy="52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33045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67" y="1554163"/>
            <a:ext cx="8023866" cy="4525962"/>
          </a:xfrm>
        </p:spPr>
      </p:pic>
    </p:spTree>
    <p:extLst>
      <p:ext uri="{BB962C8B-B14F-4D97-AF65-F5344CB8AC3E}">
        <p14:creationId xmlns:p14="http://schemas.microsoft.com/office/powerpoint/2010/main" xmlns="" val="3921516085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1.A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Peťo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1893431"/>
            <a:ext cx="3724882" cy="49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80444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34230"/>
            <a:ext cx="3960440" cy="52785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12776"/>
            <a:ext cx="3982084" cy="53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09389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04734"/>
            <a:ext cx="3960440" cy="527852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11250"/>
            <a:ext cx="3942016" cy="52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874886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19890"/>
            <a:ext cx="3863892" cy="514984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19890"/>
            <a:ext cx="3924393" cy="52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44553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880"/>
            <a:ext cx="3888432" cy="518255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216285"/>
            <a:ext cx="4032448" cy="5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49287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4032448" cy="537449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12776"/>
            <a:ext cx="4033967" cy="53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21565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3978421" cy="530249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340768"/>
            <a:ext cx="4013422" cy="53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75648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67" y="1554163"/>
            <a:ext cx="8023866" cy="4525962"/>
          </a:xfrm>
        </p:spPr>
      </p:pic>
    </p:spTree>
    <p:extLst>
      <p:ext uri="{BB962C8B-B14F-4D97-AF65-F5344CB8AC3E}">
        <p14:creationId xmlns:p14="http://schemas.microsoft.com/office/powerpoint/2010/main" xmlns="" val="3911864648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25" y="1207791"/>
            <a:ext cx="3528392" cy="269285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25" y="4101453"/>
            <a:ext cx="3528392" cy="26462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851" y="1196752"/>
            <a:ext cx="3421541" cy="265703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151" y="4101453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731797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79332"/>
            <a:ext cx="3672408" cy="489463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480" y="1700808"/>
            <a:ext cx="36198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35292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Naše výrobky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36525"/>
            <a:ext cx="3478094" cy="260857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1268760"/>
            <a:ext cx="3561143" cy="267085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88557"/>
            <a:ext cx="3528392" cy="26462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035" y="4076275"/>
            <a:ext cx="3561143" cy="26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691016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1.A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err="1" smtClean="0">
                <a:latin typeface="Arial Black" panose="020B0A04020102020204" pitchFamily="34" charset="0"/>
              </a:rPr>
              <a:t>Anetka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893430"/>
            <a:ext cx="3724882" cy="49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01233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1.A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Dominik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085376"/>
            <a:ext cx="3580866" cy="47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99186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1.A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err="1" smtClean="0">
                <a:latin typeface="Arial Black" panose="020B0A04020102020204" pitchFamily="34" charset="0"/>
              </a:rPr>
              <a:t>Domčo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989403"/>
            <a:ext cx="3652874" cy="48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73168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1.A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Boženka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97458"/>
            <a:ext cx="3796890" cy="50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6349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prstClr val="black"/>
                </a:solidFill>
                <a:latin typeface="Arial Black" panose="020B0A04020102020204" pitchFamily="34" charset="0"/>
              </a:rPr>
              <a:t>Trieda:        </a:t>
            </a:r>
            <a:r>
              <a:rPr lang="sk-SK" dirty="0" smtClean="0">
                <a:latin typeface="Arial Black" panose="020B0A04020102020204" pitchFamily="34" charset="0"/>
              </a:rPr>
              <a:t>1.B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Arial Black" panose="020B0A04020102020204" pitchFamily="34" charset="0"/>
              </a:rPr>
              <a:t>Julka</a:t>
            </a:r>
            <a:endParaRPr lang="sk-SK" sz="4000" dirty="0">
              <a:latin typeface="Arial Black" panose="020B0A040201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893" y="2059341"/>
            <a:ext cx="3600401" cy="47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14356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Mrie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265</Words>
  <Application>Microsoft Office PowerPoint</Application>
  <PresentationFormat>Prezentácia na obrazovke (4:3)</PresentationFormat>
  <Paragraphs>89</Paragraphs>
  <Slides>49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0" baseType="lpstr">
      <vt:lpstr>Cestovanie</vt:lpstr>
      <vt:lpstr>Spojená škola internátna, Mičurova 364/1, Bytča</vt:lpstr>
      <vt:lpstr>Budova školy</vt:lpstr>
      <vt:lpstr>Trieda:        1.A </vt:lpstr>
      <vt:lpstr>Trieda:        1.A </vt:lpstr>
      <vt:lpstr>Trieda:        1.A </vt:lpstr>
      <vt:lpstr>Trieda:        1.A </vt:lpstr>
      <vt:lpstr>Trieda:        1.A </vt:lpstr>
      <vt:lpstr>Trieda:        1.A </vt:lpstr>
      <vt:lpstr>Trieda:        1.B</vt:lpstr>
      <vt:lpstr>Trieda:        1.B</vt:lpstr>
      <vt:lpstr>Trieda:        1.B</vt:lpstr>
      <vt:lpstr>Trieda:        1.B</vt:lpstr>
      <vt:lpstr>Trieda:         1.B</vt:lpstr>
      <vt:lpstr>Vzdelávacia oblasť</vt:lpstr>
      <vt:lpstr>Vyučovacie predmety</vt:lpstr>
      <vt:lpstr>Odborno-praktické predmety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Voliteľné predmety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Ako pracujeme na hodinách...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  <vt:lpstr>Naše výrobky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ziak</dc:creator>
  <cp:lastModifiedBy>Owner</cp:lastModifiedBy>
  <cp:revision>54</cp:revision>
  <dcterms:created xsi:type="dcterms:W3CDTF">2017-04-28T04:10:41Z</dcterms:created>
  <dcterms:modified xsi:type="dcterms:W3CDTF">2017-05-08T11:41:38Z</dcterms:modified>
</cp:coreProperties>
</file>