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8" r:id="rId4"/>
    <p:sldId id="260" r:id="rId5"/>
    <p:sldId id="261" r:id="rId6"/>
    <p:sldId id="263" r:id="rId7"/>
    <p:sldId id="264" r:id="rId8"/>
    <p:sldId id="265" r:id="rId9"/>
    <p:sldId id="319" r:id="rId10"/>
    <p:sldId id="271" r:id="rId11"/>
    <p:sldId id="314" r:id="rId12"/>
    <p:sldId id="279" r:id="rId13"/>
    <p:sldId id="280" r:id="rId14"/>
    <p:sldId id="312" r:id="rId15"/>
    <p:sldId id="313" r:id="rId16"/>
    <p:sldId id="284" r:id="rId17"/>
    <p:sldId id="289" r:id="rId18"/>
    <p:sldId id="292" r:id="rId19"/>
    <p:sldId id="294" r:id="rId20"/>
    <p:sldId id="297" r:id="rId21"/>
    <p:sldId id="300" r:id="rId22"/>
    <p:sldId id="304" r:id="rId23"/>
    <p:sldId id="320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6022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08110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25205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1552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5208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3042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10071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72682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827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8424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09732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CED59-4948-4C57-A403-CAB866E8328C}" type="datetimeFigureOut">
              <a:rPr lang="sk-SK" smtClean="0"/>
              <a:pPr/>
              <a:t>18. 6. 2016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6F18-6393-47E5-AF7A-E0464173297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972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Komunikácia s deťmi so sluchovým postihnutím v špeciálnej materskej škole</a:t>
            </a:r>
            <a:br>
              <a:rPr lang="sk-SK" dirty="0" smtClean="0"/>
            </a:br>
            <a:r>
              <a:rPr lang="sk-SK" sz="3100" dirty="0" smtClean="0"/>
              <a:t>(ukážka z pedagogickej praxe)</a:t>
            </a:r>
            <a:endParaRPr lang="sk-SK" sz="3100" dirty="0"/>
          </a:p>
        </p:txBody>
      </p:sp>
      <p:sp>
        <p:nvSpPr>
          <p:cNvPr id="4" name="Obdĺžnik 3"/>
          <p:cNvSpPr/>
          <p:nvPr/>
        </p:nvSpPr>
        <p:spPr>
          <a:xfrm>
            <a:off x="3707904" y="6093296"/>
            <a:ext cx="5322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b="1" dirty="0" smtClean="0"/>
              <a:t>Vypracovala</a:t>
            </a:r>
            <a:r>
              <a:rPr lang="sk-SK" sz="2800" dirty="0" smtClean="0"/>
              <a:t>: Mgr. Monika </a:t>
            </a:r>
            <a:r>
              <a:rPr lang="sk-SK" sz="2800" dirty="0" err="1" smtClean="0"/>
              <a:t>Játiová</a:t>
            </a:r>
            <a:endParaRPr lang="sk-SK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19600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19389"/>
            <a:ext cx="3255546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ĺžnik 5"/>
          <p:cNvSpPr/>
          <p:nvPr/>
        </p:nvSpPr>
        <p:spPr>
          <a:xfrm>
            <a:off x="395536" y="40466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Položíme mu otázku „Čo je to?“ a dieťa odpovedá na ňu posunkom. Potom ukáže slovo prstom na obrazovke, vyberie správnu odpoveď a klikne na ňu. Postupne si vytvára slovnú zásobu prostredníctvom posunkového jazyka a aj artikulovane.</a:t>
            </a:r>
            <a:endParaRPr lang="sk-SK" sz="2400" dirty="0"/>
          </a:p>
        </p:txBody>
      </p:sp>
      <p:pic>
        <p:nvPicPr>
          <p:cNvPr id="7" name="Picture 9" descr="C:\Users\Owner\Desktop\Monika fotky\IMG_209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Owner\Desktop\Monika fotky\IMG_209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3762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Druhou úlohou je správne určiť a spojiť </a:t>
            </a:r>
          </a:p>
          <a:p>
            <a:pPr>
              <a:buNone/>
            </a:pPr>
            <a:r>
              <a:rPr lang="sk-SK" dirty="0" smtClean="0"/>
              <a:t>dopravné prostriedky s miestom ich pohybu.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575718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60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4000" dirty="0" smtClean="0"/>
              <a:t>Treťou úlohou </a:t>
            </a:r>
            <a:r>
              <a:rPr lang="sk-SK" sz="4000" dirty="0" smtClean="0"/>
              <a:t>je </a:t>
            </a:r>
            <a:r>
              <a:rPr lang="sk-SK" sz="4000" dirty="0" smtClean="0"/>
              <a:t>rozoznať, pomenovať </a:t>
            </a:r>
          </a:p>
          <a:p>
            <a:pPr>
              <a:buNone/>
            </a:pPr>
            <a:r>
              <a:rPr lang="sk-SK" sz="4000" dirty="0" smtClean="0"/>
              <a:t>a vedieť použiť signál (farby) na </a:t>
            </a:r>
          </a:p>
          <a:p>
            <a:pPr>
              <a:buNone/>
            </a:pPr>
            <a:r>
              <a:rPr lang="sk-SK" sz="4000" dirty="0" smtClean="0"/>
              <a:t>semafore.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479765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8555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Nasleduje posledná úloha - práca s pracovným </a:t>
            </a:r>
          </a:p>
          <a:p>
            <a:pPr>
              <a:buNone/>
            </a:pPr>
            <a:r>
              <a:rPr lang="sk-SK" dirty="0" smtClean="0"/>
              <a:t>listom, v ktorom je zadaná úloha: priradiť </a:t>
            </a:r>
          </a:p>
          <a:p>
            <a:pPr>
              <a:buNone/>
            </a:pPr>
            <a:r>
              <a:rPr lang="sk-SK" dirty="0" smtClean="0"/>
              <a:t>geometrické tvary podľa vzoru a vyfarbiť ich.</a:t>
            </a:r>
            <a:endParaRPr lang="sk-SK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8456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Owner\Desktop\Monika fotky\IMG_21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58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Výsledkom je dokončená a splnená úloha, ktorú </a:t>
            </a:r>
          </a:p>
          <a:p>
            <a:pPr>
              <a:buNone/>
            </a:pPr>
            <a:r>
              <a:rPr lang="sk-SK" dirty="0" smtClean="0"/>
              <a:t>dieťa podpíše </a:t>
            </a:r>
            <a:r>
              <a:rPr lang="sk-SK" dirty="0" smtClean="0"/>
              <a:t>svojím </a:t>
            </a:r>
            <a:r>
              <a:rPr lang="sk-SK" dirty="0" smtClean="0"/>
              <a:t>menom. Ukážeme mu </a:t>
            </a:r>
          </a:p>
          <a:p>
            <a:pPr>
              <a:buNone/>
            </a:pPr>
            <a:r>
              <a:rPr lang="sk-SK" dirty="0" smtClean="0"/>
              <a:t>každé písmeno prostredníctvom dvojručnej </a:t>
            </a:r>
          </a:p>
          <a:p>
            <a:pPr>
              <a:buNone/>
            </a:pPr>
            <a:r>
              <a:rPr lang="sk-SK" dirty="0" smtClean="0"/>
              <a:t>prstovej abecedy a dieťa samo napíše meno bez </a:t>
            </a:r>
          </a:p>
          <a:p>
            <a:pPr>
              <a:buNone/>
            </a:pPr>
            <a:r>
              <a:rPr lang="sk-SK" dirty="0" smtClean="0"/>
              <a:t>pomoci pani učiteľky.</a:t>
            </a:r>
            <a:endParaRPr lang="sk-SK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0959" y="3433937"/>
            <a:ext cx="288032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370790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Owner\Desktop\Monika fotky\IMG_21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942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816424"/>
          </a:xfrm>
        </p:spPr>
        <p:txBody>
          <a:bodyPr>
            <a:normAutofit/>
          </a:bodyPr>
          <a:lstStyle/>
          <a:p>
            <a:pPr algn="l"/>
            <a:r>
              <a:rPr lang="sk-SK" dirty="0" smtClean="0"/>
              <a:t>Priebeh edukačnej aktivity pri druhom dieťati je podobný ako predchádzajúci. Napodobňuje zvuky zvierat a pomenuje ich posunkom.</a:t>
            </a:r>
            <a:endParaRPr lang="sk-SK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4550" y="4221088"/>
            <a:ext cx="3249450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313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8381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83760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38381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317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Pomenujeme spoločne každý dopravný</a:t>
            </a:r>
          </a:p>
          <a:p>
            <a:pPr>
              <a:buNone/>
            </a:pPr>
            <a:r>
              <a:rPr lang="sk-SK" dirty="0" smtClean="0"/>
              <a:t>prostriedok prostredníctvom posunkového </a:t>
            </a:r>
          </a:p>
          <a:p>
            <a:pPr>
              <a:buNone/>
            </a:pPr>
            <a:r>
              <a:rPr lang="sk-SK" dirty="0" smtClean="0"/>
              <a:t>jazyka. Následne dieťa zopakuje posunkovým </a:t>
            </a:r>
          </a:p>
          <a:p>
            <a:pPr>
              <a:buNone/>
            </a:pPr>
            <a:r>
              <a:rPr lang="sk-SK" dirty="0" smtClean="0"/>
              <a:t>jazykom aj artikulovane každé slovo. </a:t>
            </a:r>
            <a:endParaRPr lang="sk-SK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8456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38456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302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592288"/>
          </a:xfrm>
        </p:spPr>
        <p:txBody>
          <a:bodyPr>
            <a:normAutofit/>
          </a:bodyPr>
          <a:lstStyle/>
          <a:p>
            <a:pPr algn="l"/>
            <a:r>
              <a:rPr lang="sk-SK" dirty="0" smtClean="0"/>
              <a:t>Obrázok motorky dieťa pomenuje a zároveň vydáva zvuk </a:t>
            </a:r>
            <a:r>
              <a:rPr lang="sk-SK" dirty="0" smtClean="0"/>
              <a:t>„</a:t>
            </a:r>
            <a:r>
              <a:rPr lang="sk-SK" dirty="0" err="1" smtClean="0"/>
              <a:t>brm-brm</a:t>
            </a:r>
            <a:r>
              <a:rPr lang="sk-SK" dirty="0" smtClean="0"/>
              <a:t>“ </a:t>
            </a:r>
            <a:r>
              <a:rPr lang="sk-SK" dirty="0" smtClean="0"/>
              <a:t>aj s posunkom.</a:t>
            </a:r>
            <a:endParaRPr lang="sk-SK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31730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31789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5269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/>
          <a:lstStyle/>
          <a:p>
            <a:pPr algn="just">
              <a:buNone/>
            </a:pPr>
            <a:r>
              <a:rPr lang="sk-SK" dirty="0" smtClean="0"/>
              <a:t>Ďalšia úloha: spojiť pomocou čiary na obrazovke </a:t>
            </a:r>
          </a:p>
          <a:p>
            <a:pPr algn="just">
              <a:buNone/>
            </a:pPr>
            <a:r>
              <a:rPr lang="sk-SK" dirty="0" smtClean="0"/>
              <a:t>dopravné prostriedky s miestom ich pohybu.</a:t>
            </a:r>
            <a:endParaRPr lang="sk-SK" dirty="0"/>
          </a:p>
        </p:txBody>
      </p:sp>
      <p:pic>
        <p:nvPicPr>
          <p:cNvPr id="43010" name="Picture 2" descr="C:\Users\Owner\Desktop\Monika fotky\IMG_21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326329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642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Najčastejšie používanie foriem komunikácie pri edukačnej aktivite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dirty="0" smtClean="0"/>
              <a:t>Pri práci s deťmi počas edukačnej aktivity </a:t>
            </a:r>
          </a:p>
          <a:p>
            <a:pPr>
              <a:buNone/>
            </a:pPr>
            <a:r>
              <a:rPr lang="sk-SK" dirty="0" smtClean="0"/>
              <a:t>používame formy komunikácie:</a:t>
            </a:r>
          </a:p>
          <a:p>
            <a:r>
              <a:rPr lang="sk-SK" b="1" i="1" u="sng" dirty="0" smtClean="0"/>
              <a:t>Posunkový jazyk</a:t>
            </a:r>
            <a:r>
              <a:rPr lang="sk-SK" dirty="0" smtClean="0"/>
              <a:t>- </a:t>
            </a:r>
            <a:r>
              <a:rPr lang="sk-SK" sz="2800" dirty="0" smtClean="0"/>
              <a:t>prirodzený jazyk Nepočujúcich</a:t>
            </a:r>
          </a:p>
          <a:p>
            <a:r>
              <a:rPr lang="sk-SK" b="1" i="1" u="sng" dirty="0" smtClean="0"/>
              <a:t>Odzeranie</a:t>
            </a:r>
            <a:r>
              <a:rPr lang="sk-SK" dirty="0" smtClean="0"/>
              <a:t>- </a:t>
            </a:r>
            <a:r>
              <a:rPr lang="sk-SK" sz="2800" dirty="0" smtClean="0"/>
              <a:t>jediný spôsob komunikácie medzi nepočujúcimi a počujúcimi</a:t>
            </a:r>
          </a:p>
          <a:p>
            <a:r>
              <a:rPr lang="sk-SK" b="1" i="1" u="sng" dirty="0" smtClean="0"/>
              <a:t>Pomocné artikulačné znaky</a:t>
            </a:r>
            <a:r>
              <a:rPr lang="sk-SK" dirty="0" smtClean="0"/>
              <a:t>-  </a:t>
            </a:r>
            <a:r>
              <a:rPr lang="sk-SK" sz="2800" dirty="0" smtClean="0"/>
              <a:t>artikulujú podľa </a:t>
            </a:r>
          </a:p>
          <a:p>
            <a:pPr>
              <a:buNone/>
            </a:pPr>
            <a:r>
              <a:rPr lang="sk-SK" sz="2800" dirty="0" smtClean="0"/>
              <a:t>    hlasu a napomáhajú k vytvoreniu a fixácii hlások</a:t>
            </a:r>
            <a:endParaRPr lang="sk-SK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944216"/>
          </a:xfrm>
        </p:spPr>
        <p:txBody>
          <a:bodyPr>
            <a:normAutofit fontScale="90000"/>
          </a:bodyPr>
          <a:lstStyle/>
          <a:p>
            <a:pPr algn="l"/>
            <a:r>
              <a:rPr lang="sk-SK" sz="3600" dirty="0" smtClean="0"/>
              <a:t>Dieťa pomenuje každú farbu na semafore posunkom aj artikulovane. Vie, čo znamená každá farba. Úloha ho zaujala, páčia sa mu pohybujúce autá, na ktoré klikne.</a:t>
            </a:r>
            <a:endParaRPr lang="sk-SK" sz="36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04864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249450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93096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8252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255546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249450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ĺžnik 7"/>
          <p:cNvSpPr/>
          <p:nvPr/>
        </p:nvSpPr>
        <p:spPr>
          <a:xfrm>
            <a:off x="467544" y="33265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Na záver aktivity dieťa </a:t>
            </a:r>
            <a:r>
              <a:rPr lang="sk-SK" sz="3200" dirty="0" smtClean="0"/>
              <a:t>v</a:t>
            </a:r>
            <a:r>
              <a:rPr lang="sk-SK" sz="3200" dirty="0" smtClean="0"/>
              <a:t> </a:t>
            </a:r>
            <a:r>
              <a:rPr lang="sk-SK" sz="3200" dirty="0" smtClean="0"/>
              <a:t>pracovnom liste dokáže správne určiť geometrické tvary podľa vzoru.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xmlns="" val="2328166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944216"/>
          </a:xfrm>
        </p:spPr>
        <p:txBody>
          <a:bodyPr>
            <a:normAutofit/>
          </a:bodyPr>
          <a:lstStyle/>
          <a:p>
            <a:pPr algn="l"/>
            <a:r>
              <a:rPr lang="sk-SK" dirty="0" smtClean="0"/>
              <a:t>Tu sú naše pokusy podpísať sa vlastnou rukou.</a:t>
            </a:r>
            <a:endParaRPr lang="sk-SK" dirty="0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31730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31789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609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k-SK" sz="6600" dirty="0" smtClean="0"/>
          </a:p>
          <a:p>
            <a:pPr algn="ctr">
              <a:buNone/>
            </a:pPr>
            <a:r>
              <a:rPr lang="sk-SK" sz="6600" dirty="0" smtClean="0"/>
              <a:t>Ďakujem za </a:t>
            </a:r>
            <a:r>
              <a:rPr lang="sk-SK" sz="6600" dirty="0" smtClean="0"/>
              <a:t>pozornosť.</a:t>
            </a:r>
            <a:endParaRPr lang="sk-SK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Na začiatku edukačnej aktivity cvičíme  </a:t>
            </a:r>
          </a:p>
          <a:p>
            <a:pPr>
              <a:buNone/>
            </a:pPr>
            <a:r>
              <a:rPr lang="sk-SK" dirty="0" smtClean="0"/>
              <a:t>s dieťaťom zvuky zvierat  a napodobňujeme ich. </a:t>
            </a:r>
          </a:p>
          <a:p>
            <a:pPr>
              <a:buNone/>
            </a:pPr>
            <a:r>
              <a:rPr lang="sk-SK" dirty="0" smtClean="0"/>
              <a:t>Priložíme dlaň na jeho hrdlo a hrudník a </a:t>
            </a:r>
          </a:p>
          <a:p>
            <a:pPr>
              <a:buNone/>
            </a:pPr>
            <a:r>
              <a:rPr lang="sk-SK" dirty="0" smtClean="0"/>
              <a:t>Skontrolujeme, </a:t>
            </a:r>
            <a:r>
              <a:rPr lang="sk-SK" dirty="0" smtClean="0"/>
              <a:t>či vysloví zvuky. Ukážeme mu </a:t>
            </a:r>
          </a:p>
          <a:p>
            <a:pPr>
              <a:buNone/>
            </a:pPr>
            <a:r>
              <a:rPr lang="sk-SK" dirty="0" smtClean="0"/>
              <a:t>konkrétne zviera na obrázku a dieťa </a:t>
            </a:r>
          </a:p>
          <a:p>
            <a:pPr>
              <a:buNone/>
            </a:pPr>
            <a:r>
              <a:rPr lang="sk-SK" dirty="0" smtClean="0"/>
              <a:t>napodobňuje jeho zvuk. 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pic>
        <p:nvPicPr>
          <p:cNvPr id="4146" name="Picture 50" descr="C:\Users\Owner\Desktop\Monika fotky\IMG_20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0112" y="349800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78000"/>
            <a:ext cx="38381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066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Zopakujeme a precvičíme si slová, ktoré sa </a:t>
            </a:r>
          </a:p>
          <a:p>
            <a:pPr>
              <a:buNone/>
            </a:pPr>
            <a:r>
              <a:rPr lang="sk-SK" dirty="0" smtClean="0"/>
              <a:t>začínajú písmenom „M“ prostredníctvom </a:t>
            </a:r>
          </a:p>
          <a:p>
            <a:pPr>
              <a:buNone/>
            </a:pPr>
            <a:r>
              <a:rPr lang="sk-SK" dirty="0" smtClean="0"/>
              <a:t>odzerania a posunkov. Ukazujeme na obrázok </a:t>
            </a:r>
          </a:p>
          <a:p>
            <a:pPr>
              <a:buNone/>
            </a:pPr>
            <a:r>
              <a:rPr lang="sk-SK" dirty="0" smtClean="0"/>
              <a:t>prstom na konkrétny predmet a spýtame </a:t>
            </a:r>
            <a:r>
              <a:rPr lang="sk-SK" dirty="0" smtClean="0"/>
              <a:t>sa: </a:t>
            </a:r>
            <a:r>
              <a:rPr lang="sk-SK" dirty="0" smtClean="0"/>
              <a:t>„Čo </a:t>
            </a:r>
          </a:p>
          <a:p>
            <a:pPr>
              <a:buNone/>
            </a:pPr>
            <a:r>
              <a:rPr lang="sk-SK" dirty="0" smtClean="0"/>
              <a:t>je to?“ a dieťa odpovedá hlasom aj posunkom.</a:t>
            </a:r>
            <a:endParaRPr lang="sk-S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480703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020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/>
          </a:bodyPr>
          <a:lstStyle/>
          <a:p>
            <a:pPr algn="l"/>
            <a:r>
              <a:rPr lang="sk-SK" sz="4000" dirty="0" smtClean="0"/>
              <a:t>Tieto obrázky sú vytvorené pre potreby nepočujúcich a predovšetkým sú zamerané na rozvíjanie slovnej zásoby. </a:t>
            </a:r>
            <a:endParaRPr lang="sk-SK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431789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0507" y="2673989"/>
            <a:ext cx="3242026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340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Oboznamujeme sa s novým učivom na tému </a:t>
            </a:r>
          </a:p>
          <a:p>
            <a:pPr>
              <a:buNone/>
            </a:pPr>
            <a:r>
              <a:rPr lang="sk-SK" dirty="0" smtClean="0"/>
              <a:t>„Dopravné prostriedky“, ktoré je  pripravené v</a:t>
            </a:r>
          </a:p>
          <a:p>
            <a:pPr>
              <a:buNone/>
            </a:pPr>
            <a:r>
              <a:rPr lang="sk-SK" dirty="0" smtClean="0"/>
              <a:t>prezentácii na počítači. Pomenujeme spoločne </a:t>
            </a:r>
          </a:p>
          <a:p>
            <a:pPr>
              <a:buNone/>
            </a:pPr>
            <a:r>
              <a:rPr lang="sk-SK" dirty="0" smtClean="0"/>
              <a:t>každý dopravný prostriedok prostredníctvom </a:t>
            </a:r>
          </a:p>
          <a:p>
            <a:pPr>
              <a:buNone/>
            </a:pPr>
            <a:r>
              <a:rPr lang="sk-SK" dirty="0" smtClean="0"/>
              <a:t>posunkového jazyka a odzerania.</a:t>
            </a:r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58000"/>
            <a:ext cx="479765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2284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32559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Owner\Desktop\Monika fotky\IMG_20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79512" y="260648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dirty="0" smtClean="0"/>
              <a:t>Priložíme dlaň na jeho hrdlo a dieťa nám položí svoju dlaň na líce a spolu napodobňujeme slovo odzeraním napr. auto a podobne. Spoločne pomenujeme každé slovo artikulovane aj prostredníctvom posunkového jazyka.</a:t>
            </a:r>
            <a:endParaRPr lang="sk-SK" sz="4000" dirty="0"/>
          </a:p>
        </p:txBody>
      </p:sp>
    </p:spTree>
    <p:extLst>
      <p:ext uri="{BB962C8B-B14F-4D97-AF65-F5344CB8AC3E}">
        <p14:creationId xmlns:p14="http://schemas.microsoft.com/office/powerpoint/2010/main" xmlns="" val="140417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/>
          <a:lstStyle/>
          <a:p>
            <a:pPr>
              <a:buNone/>
            </a:pPr>
            <a:r>
              <a:rPr lang="sk-SK" dirty="0" smtClean="0"/>
              <a:t>Po spoločnom pomenovaní každého dopravného </a:t>
            </a:r>
          </a:p>
          <a:p>
            <a:pPr>
              <a:buNone/>
            </a:pPr>
            <a:r>
              <a:rPr lang="sk-SK" dirty="0" smtClean="0"/>
              <a:t>prostriedku dieťa samo zopakuje každé slovo </a:t>
            </a:r>
          </a:p>
          <a:p>
            <a:pPr>
              <a:buNone/>
            </a:pPr>
            <a:r>
              <a:rPr lang="sk-SK" dirty="0" smtClean="0"/>
              <a:t>artikulovane aj prostredníctvom posunkového      </a:t>
            </a:r>
          </a:p>
          <a:p>
            <a:pPr>
              <a:buNone/>
            </a:pPr>
            <a:r>
              <a:rPr lang="sk-SK" dirty="0" smtClean="0"/>
              <a:t>                                       jazyka.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249613" cy="236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19600"/>
            <a:ext cx="32496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9389"/>
            <a:ext cx="3249450" cy="243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127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448272"/>
          </a:xfrm>
        </p:spPr>
        <p:txBody>
          <a:bodyPr>
            <a:normAutofit/>
          </a:bodyPr>
          <a:lstStyle/>
          <a:p>
            <a:pPr algn="l"/>
            <a:r>
              <a:rPr lang="sk-SK" sz="4000" dirty="0" smtClean="0"/>
              <a:t>Prvou úlohou je vybrať  správne</a:t>
            </a:r>
            <a:br>
              <a:rPr lang="sk-SK" sz="4000" dirty="0" smtClean="0"/>
            </a:br>
            <a:r>
              <a:rPr lang="sk-SK" sz="4000" dirty="0" smtClean="0"/>
              <a:t>slovo z dvoch možností k rovnakému prostriedku.</a:t>
            </a:r>
            <a:endParaRPr lang="sk-SK" sz="40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4797001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Luxusn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498</Words>
  <Application>Microsoft Office PowerPoint</Application>
  <PresentationFormat>Prezentácia na obrazovke (4:3)</PresentationFormat>
  <Paragraphs>64</Paragraphs>
  <Slides>23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4" baseType="lpstr">
      <vt:lpstr>Motív Office</vt:lpstr>
      <vt:lpstr>Komunikácia s deťmi so sluchovým postihnutím v špeciálnej materskej škole (ukážka z pedagogickej praxe)</vt:lpstr>
      <vt:lpstr>Najčastejšie používanie foriem komunikácie pri edukačnej aktivite</vt:lpstr>
      <vt:lpstr>Snímka 3</vt:lpstr>
      <vt:lpstr>Snímka 4</vt:lpstr>
      <vt:lpstr>Tieto obrázky sú vytvorené pre potreby nepočujúcich a predovšetkým sú zamerané na rozvíjanie slovnej zásoby. </vt:lpstr>
      <vt:lpstr>Snímka 6</vt:lpstr>
      <vt:lpstr>Snímka 7</vt:lpstr>
      <vt:lpstr>Snímka 8</vt:lpstr>
      <vt:lpstr>Prvou úlohou je vybrať  správne slovo z dvoch možností k rovnakému prostriedku.</vt:lpstr>
      <vt:lpstr>Snímka 10</vt:lpstr>
      <vt:lpstr>Snímka 11</vt:lpstr>
      <vt:lpstr>Snímka 12</vt:lpstr>
      <vt:lpstr>Snímka 13</vt:lpstr>
      <vt:lpstr>Snímka 14</vt:lpstr>
      <vt:lpstr>Priebeh edukačnej aktivity pri druhom dieťati je podobný ako predchádzajúci. Napodobňuje zvuky zvierat a pomenuje ich posunkom.</vt:lpstr>
      <vt:lpstr>Snímka 16</vt:lpstr>
      <vt:lpstr>Snímka 17</vt:lpstr>
      <vt:lpstr>Obrázok motorky dieťa pomenuje a zároveň vydáva zvuk „brm-brm“ aj s posunkom.</vt:lpstr>
      <vt:lpstr>Snímka 19</vt:lpstr>
      <vt:lpstr>Dieťa pomenuje každú farbu na semafore posunkom aj artikulovane. Vie, čo znamená každá farba. Úloha ho zaujala, páčia sa mu pohybujúce autá, na ktoré klikne.</vt:lpstr>
      <vt:lpstr>Snímka 21</vt:lpstr>
      <vt:lpstr>Tu sú naše pokusy podpísať sa vlastnou rukou.</vt:lpstr>
      <vt:lpstr>Snímka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Owner</dc:creator>
  <cp:lastModifiedBy>Owner</cp:lastModifiedBy>
  <cp:revision>104</cp:revision>
  <dcterms:created xsi:type="dcterms:W3CDTF">2016-05-24T11:06:24Z</dcterms:created>
  <dcterms:modified xsi:type="dcterms:W3CDTF">2016-06-18T19:51:16Z</dcterms:modified>
</cp:coreProperties>
</file>