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2" r:id="rId3"/>
    <p:sldId id="263" r:id="rId4"/>
    <p:sldId id="257" r:id="rId5"/>
    <p:sldId id="258" r:id="rId6"/>
    <p:sldId id="261" r:id="rId7"/>
    <p:sldId id="260" r:id="rId8"/>
    <p:sldId id="264" r:id="rId9"/>
    <p:sldId id="256" r:id="rId10"/>
    <p:sldId id="266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9D31D7-EFFB-46FF-85B6-C0F2CA344A0B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3F6BC5-5DCB-408F-B67E-EF65DB99249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va.sedliackova@szsibytca.s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Žijeme aktívne a zdravo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Aktivity: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Beseda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Športové dopoludnie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Varíme si chutne a zdravo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68522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712968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6754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ÚVOD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1600" dirty="0" smtClean="0"/>
              <a:t>16. októbra sme si pripomenuli Svetový deň zdravej výživy. S deťmi našej školy sme si urobili v piatok deň bez vyučovania, ale nie bez získavania nových informácií.  Pretože výživa je významný faktor životného štýlu, cieľom bolo  priblížiť deťom nielen športovú stránku života, ale i potrebu zdravého stravovania. Zorganizovali sme besedu pre žiakov II. stupňa, na ktorej si oprášili nielen staré vedomosti, ale  získali i nové. Takže záver týždňa bol na našej škole nielen športový. </a:t>
            </a:r>
          </a:p>
          <a:p>
            <a:pPr marL="0" indent="0" algn="just">
              <a:buNone/>
            </a:pPr>
            <a:r>
              <a:rPr lang="sk-SK" sz="1600" dirty="0" smtClean="0"/>
              <a:t>Počasie nám prialo a nám nič nebránilo v tom, aby sme si vyšli s tými menšími žiakmi na školský dvor zašportovať. Najskôr vybehli celí šťastní najmenší škôlkari, ktorí si vytiahli bicykle a kolobežky. Nechýbali ani súťaže, ktoré pripravili pani učiteľky. Bez povšimnutia nemohlo ostať pieskovisko, na ktorom sa vo veľkom varili zdravé dobroty. O chvíľu sa k škôlkarom pridali i žiaci I. stupňa.</a:t>
            </a:r>
          </a:p>
          <a:p>
            <a:pPr marL="0" indent="0" algn="just">
              <a:buNone/>
            </a:pPr>
            <a:r>
              <a:rPr lang="sk-SK" sz="1600" dirty="0" smtClean="0"/>
              <a:t>Po skončení besedy sa zapojili do aktivít aj žiaci II. stupňa. Niektorí  si zahrali futbal a tí menej športovo zdatní sa zapojili do témy Zdravý aktívny životný štýl tým, že si navarili zdravé a plnohodnotné jedlo.</a:t>
            </a:r>
          </a:p>
          <a:p>
            <a:pPr marL="0" indent="0" algn="just">
              <a:buNone/>
            </a:pPr>
            <a:r>
              <a:rPr lang="sk-SK" sz="1600" dirty="0" smtClean="0"/>
              <a:t>Celý deň sa niesol v znamení zdravej životosprávy a veľmi sa vydaril. Všetci sme spokojní odišli domov, aby sme cez víkend načerpali nové sily do ďalšieho pracovného týždňa. </a:t>
            </a:r>
            <a:endParaRPr lang="sk-SK" sz="1600" dirty="0"/>
          </a:p>
        </p:txBody>
      </p:sp>
    </p:spTree>
    <p:extLst>
      <p:ext uri="{BB962C8B-B14F-4D97-AF65-F5344CB8AC3E}">
        <p14:creationId xmlns="" xmlns:p14="http://schemas.microsoft.com/office/powerpoint/2010/main" val="271800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15" b="1515"/>
          <a:stretch>
            <a:fillRect/>
          </a:stretch>
        </p:blipFill>
        <p:spPr/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Beseda o zdravom životnom štýle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9951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Športom ku zdraviu</a:t>
            </a:r>
            <a:endParaRPr lang="sk-SK" sz="40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half" idx="3"/>
          </p:nvPr>
        </p:nvSpPr>
        <p:spPr>
          <a:xfrm>
            <a:off x="2555776" y="836712"/>
            <a:ext cx="4292241" cy="639762"/>
          </a:xfrm>
        </p:spPr>
        <p:txBody>
          <a:bodyPr/>
          <a:lstStyle/>
          <a:p>
            <a:pPr algn="ctr"/>
            <a:r>
              <a:rPr lang="sk-SK" dirty="0" smtClean="0"/>
              <a:t>Zapojili sa i škôlkari</a:t>
            </a:r>
            <a:endParaRPr lang="sk-SK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01" y="1771924"/>
            <a:ext cx="4039985" cy="3029989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920" y="1771924"/>
            <a:ext cx="4039985" cy="3029989"/>
          </a:xfrm>
        </p:spPr>
      </p:pic>
    </p:spTree>
    <p:extLst>
      <p:ext uri="{BB962C8B-B14F-4D97-AF65-F5344CB8AC3E}">
        <p14:creationId xmlns="" xmlns:p14="http://schemas.microsoft.com/office/powerpoint/2010/main" val="191641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 smtClean="0"/>
              <a:t>Takto sme Športovali</a:t>
            </a:r>
            <a:endParaRPr lang="sk-SK" sz="4000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 smtClean="0"/>
              <a:t>Žiaci I. stupňa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sk-SK" dirty="0" smtClean="0"/>
              <a:t>Žiaci II. stupňa</a:t>
            </a:r>
            <a:endParaRPr lang="sk-SK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01" y="1771924"/>
            <a:ext cx="4039985" cy="3029989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920" y="1771924"/>
            <a:ext cx="4039985" cy="3029989"/>
          </a:xfrm>
        </p:spPr>
      </p:pic>
    </p:spTree>
    <p:extLst>
      <p:ext uri="{BB962C8B-B14F-4D97-AF65-F5344CB8AC3E}">
        <p14:creationId xmlns="" xmlns:p14="http://schemas.microsoft.com/office/powerpoint/2010/main" val="30183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4000" dirty="0" smtClean="0"/>
              <a:t>Futbalový </a:t>
            </a:r>
            <a:r>
              <a:rPr lang="sk-SK" sz="4000" dirty="0" err="1" smtClean="0"/>
              <a:t>miniturnaj</a:t>
            </a:r>
            <a:endParaRPr lang="sk-SK" sz="4000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400" dirty="0" smtClean="0"/>
              <a:t>Väčší žiaci si zasúťažili vo futbale</a:t>
            </a:r>
          </a:p>
          <a:p>
            <a:endParaRPr lang="sk-SK" sz="2800" dirty="0"/>
          </a:p>
        </p:txBody>
      </p:sp>
      <p:pic>
        <p:nvPicPr>
          <p:cNvPr id="10" name="Zástupný symbol obsahu 9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061" y="634538"/>
            <a:ext cx="5112327" cy="4750724"/>
          </a:xfrm>
        </p:spPr>
      </p:pic>
    </p:spTree>
    <p:extLst>
      <p:ext uri="{BB962C8B-B14F-4D97-AF65-F5344CB8AC3E}">
        <p14:creationId xmlns="" xmlns:p14="http://schemas.microsoft.com/office/powerpoint/2010/main" val="56993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 smtClean="0"/>
              <a:t>Siedmaci v akcii</a:t>
            </a:r>
            <a:endParaRPr lang="sk-SK" b="1" dirty="0"/>
          </a:p>
        </p:txBody>
      </p:sp>
      <p:pic>
        <p:nvPicPr>
          <p:cNvPr id="8" name="Zástupný symbol obsahu 7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07" y="2447405"/>
            <a:ext cx="4039985" cy="3029989"/>
          </a:xfrm>
        </p:spPr>
      </p:pic>
      <p:pic>
        <p:nvPicPr>
          <p:cNvPr id="6" name="Zástupný symbol obsahu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07" y="2447405"/>
            <a:ext cx="4039985" cy="3029989"/>
          </a:xfrm>
        </p:spPr>
      </p:pic>
    </p:spTree>
    <p:extLst>
      <p:ext uri="{BB962C8B-B14F-4D97-AF65-F5344CB8AC3E}">
        <p14:creationId xmlns="" xmlns:p14="http://schemas.microsoft.com/office/powerpoint/2010/main" val="271076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sk-SK" sz="8000" dirty="0" smtClean="0"/>
          </a:p>
          <a:p>
            <a:pPr algn="ctr"/>
            <a:r>
              <a:rPr lang="sk-SK" sz="8000" dirty="0" smtClean="0"/>
              <a:t>Dobrú chuť </a:t>
            </a:r>
            <a:r>
              <a:rPr lang="sk-SK" sz="8000" dirty="0" smtClean="0">
                <a:sym typeface="Wingdings" panose="05000000000000000000" pitchFamily="2" charset="2"/>
              </a:rPr>
              <a:t></a:t>
            </a:r>
            <a:endParaRPr lang="sk-SK" sz="8000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007269"/>
            <a:ext cx="5340350" cy="4005262"/>
          </a:xfrm>
        </p:spPr>
      </p:pic>
    </p:spTree>
    <p:extLst>
      <p:ext uri="{BB962C8B-B14F-4D97-AF65-F5344CB8AC3E}">
        <p14:creationId xmlns="" xmlns:p14="http://schemas.microsoft.com/office/powerpoint/2010/main" val="186181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797153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/>
              <a:t/>
            </a:r>
            <a:br>
              <a:rPr lang="sk-SK" b="1" dirty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3100" b="1" dirty="0" smtClean="0"/>
              <a:t>HOVORME O JEDLE</a:t>
            </a:r>
            <a:br>
              <a:rPr lang="sk-SK" sz="3100" b="1" dirty="0" smtClean="0"/>
            </a:br>
            <a:r>
              <a:rPr lang="sk-SK" sz="3100" b="1" dirty="0" smtClean="0"/>
              <a:t/>
            </a:r>
            <a:br>
              <a:rPr lang="sk-SK" sz="3100" b="1" dirty="0" smtClean="0"/>
            </a:br>
            <a:r>
              <a:rPr lang="sk-SK" sz="3100" b="1" dirty="0" smtClean="0"/>
              <a:t>Téma: Zdravý aktívny životný štýl</a:t>
            </a:r>
            <a:br>
              <a:rPr lang="sk-SK" sz="3100" b="1" dirty="0" smtClean="0"/>
            </a:br>
            <a:r>
              <a:rPr lang="sk-SK" sz="3100" b="1" dirty="0" smtClean="0"/>
              <a:t>17.10.2014</a:t>
            </a:r>
            <a:br>
              <a:rPr lang="sk-SK" sz="3100" b="1" dirty="0" smtClean="0"/>
            </a:br>
            <a:r>
              <a:rPr lang="sk-SK" sz="3100" b="1" dirty="0" smtClean="0"/>
              <a:t>Špeciálna základná škola internátna</a:t>
            </a:r>
            <a:br>
              <a:rPr lang="sk-SK" sz="3100" b="1" dirty="0" smtClean="0"/>
            </a:br>
            <a:r>
              <a:rPr lang="sk-SK" sz="3100" b="1" dirty="0" err="1" smtClean="0"/>
              <a:t>Mičurova</a:t>
            </a:r>
            <a:r>
              <a:rPr lang="sk-SK" sz="3100" b="1" dirty="0" smtClean="0"/>
              <a:t> 364/1</a:t>
            </a:r>
            <a:br>
              <a:rPr lang="sk-SK" sz="3100" b="1" dirty="0" smtClean="0"/>
            </a:br>
            <a:r>
              <a:rPr lang="sk-SK" sz="3100" b="1" dirty="0" smtClean="0"/>
              <a:t>014 01 Bytča</a:t>
            </a:r>
            <a:br>
              <a:rPr lang="sk-SK" sz="3100" b="1" dirty="0" smtClean="0"/>
            </a:br>
            <a:r>
              <a:rPr lang="sk-SK" sz="3100" b="1" dirty="0" smtClean="0"/>
              <a:t>Bc. </a:t>
            </a:r>
            <a:r>
              <a:rPr lang="sk-SK" sz="3100" b="1" dirty="0" err="1" smtClean="0"/>
              <a:t>Sedliačková</a:t>
            </a:r>
            <a:r>
              <a:rPr lang="sk-SK" sz="3100" b="1" dirty="0" smtClean="0"/>
              <a:t> </a:t>
            </a:r>
            <a:r>
              <a:rPr lang="sk-SK" sz="3100" b="1" dirty="0" err="1" smtClean="0"/>
              <a:t>eva</a:t>
            </a:r>
            <a:r>
              <a:rPr lang="sk-SK" sz="3100" b="1" dirty="0" smtClean="0"/>
              <a:t> 0918 850 263</a:t>
            </a:r>
            <a:br>
              <a:rPr lang="sk-SK" sz="3100" b="1" dirty="0" smtClean="0"/>
            </a:br>
            <a:r>
              <a:rPr lang="sk-SK" sz="3100" b="1" dirty="0" err="1" smtClean="0">
                <a:hlinkClick r:id="rId2"/>
              </a:rPr>
              <a:t>eva.sedliackova@szsibytca.sk</a:t>
            </a:r>
            <a:r>
              <a:rPr lang="sk-SK" sz="3100" b="1" dirty="0" smtClean="0"/>
              <a:t/>
            </a:r>
            <a:br>
              <a:rPr lang="sk-SK" sz="3100" b="1" dirty="0" smtClean="0"/>
            </a:br>
            <a:r>
              <a:rPr lang="sk-SK" sz="3100" b="1" dirty="0" smtClean="0"/>
              <a:t>70 žiakov </a:t>
            </a:r>
            <a:r>
              <a:rPr lang="sk-SK" sz="3100" b="1" dirty="0" err="1" smtClean="0"/>
              <a:t>ŠzŠi</a:t>
            </a:r>
            <a:r>
              <a:rPr lang="sk-SK" sz="3100" b="1" dirty="0" smtClean="0"/>
              <a:t>/školu navštevuje  83 žiakov + 14 detí Špeciálnej materskej školy</a:t>
            </a:r>
            <a:r>
              <a:rPr lang="sk-SK" sz="3100" dirty="0" smtClean="0"/>
              <a:t/>
            </a:r>
            <a:br>
              <a:rPr lang="sk-SK" sz="3100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830687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</TotalTime>
  <Words>282</Words>
  <Application>Microsoft Office PowerPoint</Application>
  <PresentationFormat>Prezentácia na obrazovke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Cestovanie</vt:lpstr>
      <vt:lpstr>Žijeme aktívne a zdravo</vt:lpstr>
      <vt:lpstr>ÚVOD</vt:lpstr>
      <vt:lpstr>Beseda o zdravom životnom štýle</vt:lpstr>
      <vt:lpstr>Športom ku zdraviu</vt:lpstr>
      <vt:lpstr>Takto sme Športovali</vt:lpstr>
      <vt:lpstr>Futbalový miniturnaj</vt:lpstr>
      <vt:lpstr>Siedmaci v akcii</vt:lpstr>
      <vt:lpstr>Snímka 8</vt:lpstr>
      <vt:lpstr>   HOVORME O JEDLE  Téma: Zdravý aktívny životný štýl 17.10.2014 Špeciálna základná škola internátna Mičurova 364/1 014 01 Bytča Bc. Sedliačková eva 0918 850 263 eva.sedliackova@szsibytca.sk 70 žiakov ŠzŠi/školu navštevuje  83 žiakov + 14 detí Špeciálnej materskej školy  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HOVORME O JEDLE Téma:Zdravý aktívny životný štýl 17.10.2014 Špeciálna základná škola internátna Mičurova 364/1 014 01 Bytča</dc:title>
  <dc:creator>Owner</dc:creator>
  <cp:lastModifiedBy>Owner</cp:lastModifiedBy>
  <cp:revision>21</cp:revision>
  <dcterms:created xsi:type="dcterms:W3CDTF">2014-10-13T10:44:19Z</dcterms:created>
  <dcterms:modified xsi:type="dcterms:W3CDTF">2014-12-08T14:11:01Z</dcterms:modified>
</cp:coreProperties>
</file>