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05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19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7835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2475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2612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8242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03758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85974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7006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2844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90369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1313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DD030-6A8E-4FD8-BEF2-2A18470BDC00}" type="datetimeFigureOut">
              <a:rPr lang="sk-SK" smtClean="0"/>
              <a:pPr/>
              <a:t>4. 4. 2016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E806D-9E84-486A-8F32-FDC55AB7BC2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9096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3.gif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9.gif"/><Relationship Id="rId4" Type="http://schemas.openxmlformats.org/officeDocument/2006/relationships/image" Target="../media/image36.jpe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Snímk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/>
          <a:lstStyle/>
          <a:p>
            <a:r>
              <a:rPr lang="sk-SK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DeŇ</a:t>
            </a:r>
            <a:r>
              <a:rPr lang="sk-SK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VODY V ŠMŠ BYTČA</a:t>
            </a:r>
            <a:endParaRPr lang="sk-SK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067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Snímka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339752" y="692696"/>
            <a:ext cx="396044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Raz sa kvapky hádali, ako by sa zahrali. 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Príďte medzi nás,</a:t>
            </a:r>
          </a:p>
          <a:p>
            <a:pPr marL="0" indent="0" algn="ctr">
              <a:buNone/>
            </a:pPr>
            <a:r>
              <a:rPr lang="sk-SK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p</a:t>
            </a:r>
            <a:r>
              <a:rPr lang="sk-SK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ovieme vám viac.</a:t>
            </a:r>
            <a:endParaRPr lang="sk-SK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8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2564904"/>
            <a:ext cx="3180184" cy="396044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22.marec máme Dňom vody ho nazývame.</a:t>
            </a:r>
            <a:b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V našej škôlke premilej,</a:t>
            </a:r>
            <a:b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veľa aktivít o vode robíme.</a:t>
            </a:r>
            <a:b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Vodu do misiek sme nachystali a takúto rozprávku  nám pani učiteľky povedali.</a:t>
            </a:r>
            <a:b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sk-SK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sk-SK" sz="2000" dirty="0" smtClean="0"/>
              <a:t/>
            </a:r>
            <a:br>
              <a:rPr lang="sk-SK" sz="2000" dirty="0" smtClean="0"/>
            </a:br>
            <a:endParaRPr lang="sk-SK" sz="2000" dirty="0"/>
          </a:p>
        </p:txBody>
      </p:sp>
      <p:pic>
        <p:nvPicPr>
          <p:cNvPr id="1027" name="Picture 3" descr="D:\Dokumenty\Desktop\Nový priečinok (3)\IMG_14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3" y="706437"/>
            <a:ext cx="2108200" cy="158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Dokumenty\Desktop\Nový priečinok (3)\IMG_14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11" y="714077"/>
            <a:ext cx="2108200" cy="158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D:\Dokumenty\Desktop\Nový priečinok (3)\IMG_14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3" y="3424452"/>
            <a:ext cx="2362418" cy="1775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D:\Dokumenty\Desktop\Nový priečinok (3)\IMG_14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104" y="3431160"/>
            <a:ext cx="2428694" cy="1825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D:\Dokumenty\Desktop\Nový priečinok (3)\IMG_14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14077"/>
            <a:ext cx="2108200" cy="158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21" y="5256338"/>
            <a:ext cx="979412" cy="117529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21" y="5517232"/>
            <a:ext cx="7620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74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9137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404664"/>
            <a:ext cx="3051838" cy="576064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sk-SK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Odvalil sa kamienok, narodil sa pramienok.</a:t>
            </a:r>
            <a:br>
              <a:rPr lang="sk-SK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i="1" u="none" strike="noStrike" baseline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Žlté slnko na potôčik,</a:t>
            </a:r>
            <a:br>
              <a:rPr lang="sk-SK" sz="2400" b="1" i="1" u="none" strike="noStrike" baseline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i="1" u="none" strike="noStrike" baseline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rieku, more, smeje sa,</a:t>
            </a:r>
            <a:br>
              <a:rPr lang="sk-SK" sz="2400" b="1" i="1" u="none" strike="noStrike" baseline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i="1" u="none" strike="noStrike" baseline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teplé lúče hrejú vodu,</a:t>
            </a:r>
            <a:br>
              <a:rPr lang="sk-SK" sz="2400" b="1" i="1" u="none" strike="noStrike" baseline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i="1" u="none" strike="noStrike" baseline="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ľahko stúpa k nebesiam.</a:t>
            </a:r>
            <a:endParaRPr lang="sk-SK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3" name="Picture 5" descr="D:\Dokumenty\Desktop\Nový priečinok (3)\IMG_1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62" y="1047262"/>
            <a:ext cx="2824480" cy="2122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D:\Dokumenty\Desktop\Nový priečinok (3)\IMG_14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7" y="3834826"/>
            <a:ext cx="2661979" cy="2000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D:\Dokumenty\Desktop\Nový priečinok (3)\IMG_141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62" y="3850850"/>
            <a:ext cx="2704902" cy="203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BlokTextu 8"/>
          <p:cNvSpPr txBox="1"/>
          <p:nvPr/>
        </p:nvSpPr>
        <p:spPr>
          <a:xfrm>
            <a:off x="5724128" y="5445373"/>
            <a:ext cx="315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prstClr val="black"/>
                </a:solidFill>
                <a:ea typeface="+mj-ea"/>
                <a:cs typeface="+mj-cs"/>
              </a:rPr>
              <a:t>     </a:t>
            </a:r>
          </a:p>
        </p:txBody>
      </p:sp>
      <p:pic>
        <p:nvPicPr>
          <p:cNvPr id="2060" name="Picture 12" descr="D:\Dokumenty\Desktop\Nový priečinok (3)\IMG_14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8" y="751593"/>
            <a:ext cx="2698467" cy="2027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BlokTextu 12"/>
          <p:cNvSpPr txBox="1"/>
          <p:nvPr/>
        </p:nvSpPr>
        <p:spPr>
          <a:xfrm>
            <a:off x="5967654" y="3169876"/>
            <a:ext cx="273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latin typeface="+mj-lt"/>
              </a:rPr>
              <a:t>na dáždik sa zahrali</a:t>
            </a:r>
            <a:r>
              <a:rPr lang="sk-SK" sz="2400" dirty="0">
                <a:solidFill>
                  <a:srgbClr val="FF0000"/>
                </a:solidFill>
                <a:latin typeface="+mj-lt"/>
              </a:rPr>
              <a:t>,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323528" y="2957647"/>
            <a:ext cx="282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Špongiu sme máčali,</a:t>
            </a:r>
            <a:endParaRPr lang="sk-SK" sz="2400" dirty="0"/>
          </a:p>
        </p:txBody>
      </p:sp>
      <p:sp>
        <p:nvSpPr>
          <p:cNvPr id="15" name="BlokTextu 14"/>
          <p:cNvSpPr txBox="1"/>
          <p:nvPr/>
        </p:nvSpPr>
        <p:spPr>
          <a:xfrm>
            <a:off x="323528" y="5907038"/>
            <a:ext cx="271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kvapky vody padali,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724128" y="5676206"/>
            <a:ext cx="2740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 smtClean="0"/>
          </a:p>
          <a:p>
            <a:r>
              <a:rPr lang="sk-SK" sz="2400" dirty="0" smtClean="0"/>
              <a:t>   </a:t>
            </a:r>
            <a:r>
              <a:rPr lang="sk-SK" sz="2400" dirty="0" smtClean="0">
                <a:solidFill>
                  <a:srgbClr val="FF0000"/>
                </a:solidFill>
              </a:rPr>
              <a:t>ako dáždik voňavý</a:t>
            </a:r>
            <a:r>
              <a:rPr lang="sk-SK" sz="2400" dirty="0">
                <a:solidFill>
                  <a:srgbClr val="FF0000"/>
                </a:solidFill>
              </a:rPr>
              <a:t>.</a:t>
            </a:r>
            <a:endParaRPr lang="sk-SK" sz="2400" dirty="0"/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548680"/>
            <a:ext cx="191452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25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9549" cy="693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5281"/>
            <a:ext cx="2675062" cy="2014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D:\Dokumenty\Desktop\Nový priečinok (3)\IMG_14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59139" y="3726587"/>
            <a:ext cx="2736303" cy="2056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D:\Dokumenty\Desktop\Nový priečinok (3)\IMG_14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447" y="3904046"/>
            <a:ext cx="2664296" cy="2002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BlokTextu 3"/>
          <p:cNvSpPr txBox="1"/>
          <p:nvPr/>
        </p:nvSpPr>
        <p:spPr>
          <a:xfrm>
            <a:off x="3175968" y="3573016"/>
            <a:ext cx="3206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Obláčiky biele, modré,</a:t>
            </a:r>
          </a:p>
          <a:p>
            <a:pPr algn="ctr"/>
            <a:r>
              <a:rPr lang="sk-SK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po oblohe putujú,</a:t>
            </a:r>
          </a:p>
          <a:p>
            <a:pPr algn="ctr"/>
            <a:r>
              <a:rPr lang="sk-SK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keď zahrmia, zablýskajú,</a:t>
            </a:r>
          </a:p>
          <a:p>
            <a:pPr algn="ctr"/>
            <a:r>
              <a:rPr lang="sk-SK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na zem kvapky putujú.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1" y="554271"/>
            <a:ext cx="2760973" cy="207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42" y="599222"/>
            <a:ext cx="2759495" cy="2070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67543" y="2924944"/>
            <a:ext cx="696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                 </a:t>
            </a:r>
            <a:r>
              <a:rPr lang="sk-SK" sz="2400" b="1" i="1" dirty="0" smtClean="0">
                <a:solidFill>
                  <a:srgbClr val="FF0000"/>
                </a:solidFill>
              </a:rPr>
              <a:t>Do vody sme soli dali, </a:t>
            </a:r>
            <a:r>
              <a:rPr lang="sk-SK" sz="2400" b="1" i="1" dirty="0" err="1" smtClean="0">
                <a:solidFill>
                  <a:srgbClr val="FF0000"/>
                </a:solidFill>
              </a:rPr>
              <a:t>jazyčkom</a:t>
            </a:r>
            <a:r>
              <a:rPr lang="sk-SK" sz="2400" b="1" i="1" dirty="0" smtClean="0">
                <a:solidFill>
                  <a:srgbClr val="FF0000"/>
                </a:solidFill>
              </a:rPr>
              <a:t> ju vyskúšali</a:t>
            </a:r>
            <a:r>
              <a:rPr lang="sk-SK" sz="2400" dirty="0" smtClean="0">
                <a:solidFill>
                  <a:srgbClr val="FF0000"/>
                </a:solidFill>
              </a:rPr>
              <a:t>.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64031" y="6237311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Cukrom sme ju sladili</a:t>
            </a:r>
            <a:r>
              <a:rPr lang="sk-SK" sz="2400" dirty="0" smtClean="0">
                <a:solidFill>
                  <a:srgbClr val="FF0000"/>
                </a:solidFill>
              </a:rPr>
              <a:t>,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255142" y="6237312"/>
            <a:ext cx="307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     </a:t>
            </a:r>
            <a:r>
              <a:rPr lang="sk-SK" sz="2400" b="1" i="1" dirty="0" smtClean="0">
                <a:solidFill>
                  <a:srgbClr val="FF0000"/>
                </a:solidFill>
              </a:rPr>
              <a:t>hlinou sme ju kalili.</a:t>
            </a:r>
            <a:endParaRPr lang="sk-SK" sz="2400" b="1" i="1" dirty="0">
              <a:solidFill>
                <a:srgbClr val="FF0000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31809"/>
            <a:ext cx="687511" cy="286554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61" y="859965"/>
            <a:ext cx="1091561" cy="507190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80" y="1541059"/>
            <a:ext cx="942975" cy="4381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3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6503" y="404664"/>
            <a:ext cx="3231721" cy="2664296"/>
          </a:xfrm>
        </p:spPr>
        <p:txBody>
          <a:bodyPr>
            <a:normAutofit/>
          </a:bodyPr>
          <a:lstStyle/>
          <a:p>
            <a:r>
              <a:rPr lang="sk-SK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Jedna kvapka, druhá, tretia,</a:t>
            </a:r>
            <a:br>
              <a:rPr lang="sk-SK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pl-PL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z výšky na les, lúku letia,</a:t>
            </a:r>
            <a:br>
              <a:rPr lang="pl-PL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stromy, kvety ovlažia,</a:t>
            </a:r>
            <a:br>
              <a:rPr lang="sk-SK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sk-SK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všetkým nám tak osožia.</a:t>
            </a:r>
            <a:endParaRPr lang="sk-SK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101" name="Picture 5" descr="D:\Dokumenty\Desktop\Nový priečinok (3)\IMG_14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73414" y="870185"/>
            <a:ext cx="2301058" cy="1729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D:\Dokumenty\Desktop\Nový priečinok (3)\IMG_14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9" y="3645024"/>
            <a:ext cx="2763615" cy="2076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Dokumenty\Desktop\Nový priečinok (3)\IMG_14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2310" y="3906962"/>
            <a:ext cx="2108200" cy="158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89" y="3645024"/>
            <a:ext cx="2779713" cy="2084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1" y="686270"/>
            <a:ext cx="2792413" cy="2097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58274" y="3068960"/>
            <a:ext cx="2525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i="1" dirty="0" smtClean="0">
                <a:solidFill>
                  <a:srgbClr val="FF0000"/>
                </a:solidFill>
              </a:rPr>
              <a:t>Filter sme si pripravili,</a:t>
            </a:r>
            <a:endParaRPr lang="sk-SK" sz="2000" i="1" dirty="0"/>
          </a:p>
        </p:txBody>
      </p:sp>
      <p:sp>
        <p:nvSpPr>
          <p:cNvPr id="5" name="BlokTextu 4"/>
          <p:cNvSpPr txBox="1"/>
          <p:nvPr/>
        </p:nvSpPr>
        <p:spPr>
          <a:xfrm>
            <a:off x="6084169" y="3068960"/>
            <a:ext cx="3343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        </a:t>
            </a:r>
            <a:r>
              <a:rPr lang="sk-SK" sz="2000" b="1" i="1" dirty="0" smtClean="0">
                <a:solidFill>
                  <a:srgbClr val="FF0000"/>
                </a:solidFill>
              </a:rPr>
              <a:t>vodičku tak precedili.</a:t>
            </a:r>
            <a:endParaRPr lang="sk-SK" sz="2000" b="1" i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79512" y="5085184"/>
            <a:ext cx="8300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000" i="1" dirty="0" smtClean="0"/>
          </a:p>
          <a:p>
            <a:endParaRPr lang="sk-SK" sz="2000" i="1" dirty="0"/>
          </a:p>
          <a:p>
            <a:pPr algn="ctr"/>
            <a:r>
              <a:rPr lang="sk-SK" sz="2000" b="1" i="1" dirty="0" smtClean="0">
                <a:solidFill>
                  <a:srgbClr val="FF0000"/>
                </a:solidFill>
              </a:rPr>
              <a:t>Biely narcis hľadí z kraja, čože robia deti ľaľa. Vodičku atramentom zafarbia </a:t>
            </a:r>
          </a:p>
          <a:p>
            <a:pPr algn="ctr"/>
            <a:r>
              <a:rPr lang="sk-SK" sz="2000" b="1" i="1" dirty="0">
                <a:solidFill>
                  <a:srgbClr val="FF0000"/>
                </a:solidFill>
              </a:rPr>
              <a:t>a</a:t>
            </a:r>
            <a:r>
              <a:rPr lang="sk-SK" sz="2000" b="1" i="1" dirty="0" smtClean="0">
                <a:solidFill>
                  <a:srgbClr val="FF0000"/>
                </a:solidFill>
              </a:rPr>
              <a:t> moju hlavičku na modro prefarbia.</a:t>
            </a:r>
            <a:r>
              <a:rPr lang="sk-SK" sz="2000" i="1" dirty="0" smtClean="0"/>
              <a:t> </a:t>
            </a:r>
            <a:endParaRPr lang="sk-SK" sz="2000" i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59679">
            <a:off x="2988471" y="105868"/>
            <a:ext cx="1968228" cy="123874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96" y="2885344"/>
            <a:ext cx="1009650" cy="1143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89" y="98280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25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2708920"/>
            <a:ext cx="3096344" cy="279018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22" y="2983942"/>
            <a:ext cx="3418652" cy="256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:\Dokumenty\Desktop\Nový priečinok (3)\IMG_14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08" y="735787"/>
            <a:ext cx="2458232" cy="1847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D:\Dokumenty\Desktop\Nový priečinok (3)\IMG_142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631" y="648724"/>
            <a:ext cx="2331820" cy="1752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D:\Dokumenty\Desktop\Nový priečinok (3)\IMG_14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023" y="3799632"/>
            <a:ext cx="2568950" cy="1930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1" name="Picture 7" descr="D:\Dokumenty\Desktop\Nový priečinok (3)\IMG_143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7200" y="3758108"/>
            <a:ext cx="2730888" cy="2052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D:\Dokumenty\Desktop\Nový priečinok (3)\IMG_143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2849" y="603967"/>
            <a:ext cx="2296471" cy="1725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Obdĺžnik 3"/>
          <p:cNvSpPr/>
          <p:nvPr/>
        </p:nvSpPr>
        <p:spPr>
          <a:xfrm>
            <a:off x="2843808" y="2828836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400" b="1" i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sk-SK" sz="24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sk-SK" sz="2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Potom </a:t>
            </a:r>
            <a:r>
              <a:rPr lang="sk-SK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kvapky – tanečnice</a:t>
            </a:r>
          </a:p>
          <a:p>
            <a:r>
              <a:rPr lang="pl-PL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tečú z kraja jak z kanvice,</a:t>
            </a:r>
          </a:p>
          <a:p>
            <a:r>
              <a:rPr lang="sk-SK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do potoka, rieky, mora,</a:t>
            </a:r>
          </a:p>
          <a:p>
            <a:r>
              <a:rPr lang="sk-SK" sz="2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kým ich slnko nezavolá.</a:t>
            </a:r>
            <a:endParaRPr lang="sk-SK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55576" y="2996952"/>
            <a:ext cx="768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i="1" dirty="0" smtClean="0">
                <a:solidFill>
                  <a:srgbClr val="FF0000"/>
                </a:solidFill>
              </a:rPr>
              <a:t>Čo za čudo tu my máme? Mikroskop ho nazývame. Precedenú vodičku</a:t>
            </a:r>
            <a:r>
              <a:rPr lang="sk-SK" dirty="0" smtClean="0">
                <a:solidFill>
                  <a:srgbClr val="FF0000"/>
                </a:solidFill>
              </a:rPr>
              <a:t>,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-24635" y="6309320"/>
            <a:ext cx="790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b="1" i="1" dirty="0" smtClean="0"/>
              <a:t>             </a:t>
            </a:r>
            <a:r>
              <a:rPr lang="sk-SK" sz="2000" b="1" i="1" dirty="0" smtClean="0">
                <a:solidFill>
                  <a:srgbClr val="FF0000"/>
                </a:solidFill>
              </a:rPr>
              <a:t>na sklíčko si dáme, jedno očko zakryjeme a druhým doň pozeráme.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91" y="5229200"/>
            <a:ext cx="819413" cy="82236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90" y="5229200"/>
            <a:ext cx="762000" cy="9144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15" y="5183180"/>
            <a:ext cx="7620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88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71" y="1600200"/>
            <a:ext cx="602925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D:\Dokumenty\Desktop\Nový priečinok (3)\IMG_14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3958" y="954636"/>
            <a:ext cx="2108200" cy="158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7" name="Picture 5" descr="D:\Dokumenty\Desktop\Nový priečinok (3)\IMG_14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4217" y="964269"/>
            <a:ext cx="2108200" cy="158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9" name="Picture 7" descr="D:\Dokumenty\Desktop\Nový priečinok (3)\IMG_14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2270" y="964270"/>
            <a:ext cx="2108200" cy="158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1" name="Picture 9" descr="D:\Dokumenty\Desktop\Nový priečinok (3)\IMG_143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34448" y="3907568"/>
            <a:ext cx="2108200" cy="1584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BlokTextu 3"/>
          <p:cNvSpPr txBox="1"/>
          <p:nvPr/>
        </p:nvSpPr>
        <p:spPr>
          <a:xfrm>
            <a:off x="251520" y="3212976"/>
            <a:ext cx="916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A čo sme tam videli? Čarokrásne deje. Zistili sme všetci svorne, že nad ňu nič  lepšie nie je</a:t>
            </a:r>
            <a:r>
              <a:rPr lang="sk-SK" i="1" dirty="0" smtClean="0">
                <a:solidFill>
                  <a:srgbClr val="FF0000"/>
                </a:solidFill>
              </a:rPr>
              <a:t>. </a:t>
            </a:r>
            <a:endParaRPr lang="sk-SK" i="1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5536" y="6237312"/>
            <a:ext cx="855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Vodička je poklad vzácny, chrániť si ho treba, lebo bez nej ľudia zlatí, žiť sa veru nedá.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131840" y="4149080"/>
            <a:ext cx="30075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A tak sa nám voda točí,</a:t>
            </a:r>
          </a:p>
          <a:p>
            <a:r>
              <a:rPr lang="sk-SK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sťa na krásnom kolotoči,</a:t>
            </a:r>
          </a:p>
          <a:p>
            <a:r>
              <a:rPr lang="sk-SK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presvedč sa na vlastné oči.</a:t>
            </a:r>
          </a:p>
          <a:p>
            <a:r>
              <a:rPr lang="sk-SK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Kto ju zočí, kde ju zočí?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3582308"/>
            <a:ext cx="1713994" cy="2385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08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31" y="45302"/>
            <a:ext cx="9234861" cy="681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/>
              <a:t/>
            </a:r>
            <a:br>
              <a:rPr lang="sk-SK" sz="2400" dirty="0"/>
            </a:b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59088"/>
            <a:ext cx="6400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64047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249</Words>
  <Application>Microsoft Office PowerPoint</Application>
  <PresentationFormat>Prezentácia na obrazovke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DeŇ VODY V ŠMŠ BYTČA</vt:lpstr>
      <vt:lpstr>Snímka 2</vt:lpstr>
      <vt:lpstr>22.marec máme Dňom vody ho nazývame. V našej škôlke premilej,  veľa aktivít o vode robíme. Vodu do misiek sme nachystali a takúto rozprávku  nám pani učiteľky povedali.   </vt:lpstr>
      <vt:lpstr>   Odvalil sa kamienok, narodil sa pramienok. Žlté slnko na potôčik, rieku, more, smeje sa, teplé lúče hrejú vodu, ľahko stúpa k nebesiam.</vt:lpstr>
      <vt:lpstr>Snímka 5</vt:lpstr>
      <vt:lpstr>Jedna kvapka, druhá, tretia, z výšky na les, lúku letia, stromy, kvety ovlažia, všetkým nám tak osožia.</vt:lpstr>
      <vt:lpstr>Snímka 7</vt:lpstr>
      <vt:lpstr>Snímka 8</vt:lpstr>
      <vt:lpstr>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VODY V ŠMŠ BYTČA</dc:title>
  <dc:creator>Owner</dc:creator>
  <cp:lastModifiedBy>Ziak</cp:lastModifiedBy>
  <cp:revision>20</cp:revision>
  <dcterms:created xsi:type="dcterms:W3CDTF">2016-04-03T10:41:02Z</dcterms:created>
  <dcterms:modified xsi:type="dcterms:W3CDTF">2016-04-04T13:00:30Z</dcterms:modified>
</cp:coreProperties>
</file>