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E743-11D9-4E49-AE87-6BF0C5015634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1F6D-4095-4CFE-B2F2-EDD79F48D3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096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E743-11D9-4E49-AE87-6BF0C5015634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1F6D-4095-4CFE-B2F2-EDD79F48D3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08237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E743-11D9-4E49-AE87-6BF0C5015634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1F6D-4095-4CFE-B2F2-EDD79F48D3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62656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E743-11D9-4E49-AE87-6BF0C5015634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1F6D-4095-4CFE-B2F2-EDD79F48D3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8122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E743-11D9-4E49-AE87-6BF0C5015634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1F6D-4095-4CFE-B2F2-EDD79F48D3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04253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E743-11D9-4E49-AE87-6BF0C5015634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1F6D-4095-4CFE-B2F2-EDD79F48D3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6188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E743-11D9-4E49-AE87-6BF0C5015634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1F6D-4095-4CFE-B2F2-EDD79F48D3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2309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E743-11D9-4E49-AE87-6BF0C5015634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1F6D-4095-4CFE-B2F2-EDD79F48D3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4102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E743-11D9-4E49-AE87-6BF0C5015634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1F6D-4095-4CFE-B2F2-EDD79F48D3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8741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E743-11D9-4E49-AE87-6BF0C5015634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1F6D-4095-4CFE-B2F2-EDD79F48D3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2026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E743-11D9-4E49-AE87-6BF0C5015634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1F6D-4095-4CFE-B2F2-EDD79F48D3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9390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E743-11D9-4E49-AE87-6BF0C5015634}" type="datetimeFigureOut">
              <a:rPr lang="sk-SK" smtClean="0"/>
              <a:pPr/>
              <a:t>16. 6. 2015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1F6D-4095-4CFE-B2F2-EDD79F48D3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6244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9411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Ako sa deti zo ŠMŠ pripravovali na besiedku  Dňa matiek </a:t>
            </a:r>
            <a:br>
              <a:rPr lang="sk-SK" dirty="0" smtClean="0"/>
            </a:br>
            <a:r>
              <a:rPr lang="sk-SK" dirty="0" smtClean="0"/>
              <a:t>2015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21296" y="980728"/>
            <a:ext cx="83529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,,Pre moju mamičku“</a:t>
            </a:r>
            <a:endParaRPr lang="sk-SK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62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685283" y="599505"/>
            <a:ext cx="51845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smtClean="0">
                <a:solidFill>
                  <a:srgbClr val="002060"/>
                </a:solidFill>
              </a:rPr>
              <a:t>Vygúľam si cestíčko, </a:t>
            </a:r>
            <a:br>
              <a:rPr lang="sk-SK" dirty="0" smtClean="0">
                <a:solidFill>
                  <a:srgbClr val="002060"/>
                </a:solidFill>
              </a:rPr>
            </a:br>
            <a:r>
              <a:rPr lang="sk-SK" dirty="0" smtClean="0">
                <a:solidFill>
                  <a:srgbClr val="002060"/>
                </a:solidFill>
              </a:rPr>
              <a:t>vykrojím ti srdiečko.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308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4" y="245080"/>
            <a:ext cx="2595736" cy="31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91" y="2712423"/>
            <a:ext cx="2733768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4" y="3765159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32" y="1910584"/>
            <a:ext cx="2781862" cy="37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045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26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Do piecky upiecť ho dám, keď vychladne,</a:t>
            </a:r>
            <a:br>
              <a:rPr lang="sk-SK" dirty="0" smtClean="0">
                <a:solidFill>
                  <a:srgbClr val="002060"/>
                </a:solidFill>
              </a:rPr>
            </a:br>
            <a:r>
              <a:rPr lang="sk-SK" dirty="0" smtClean="0">
                <a:solidFill>
                  <a:srgbClr val="002060"/>
                </a:solidFill>
              </a:rPr>
              <a:t>vyzdobiť ho taktiež skúsim. Nie preto, že musím, ale preto, že teba MAMIČKA rád ja mám!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28" y="2564904"/>
            <a:ext cx="2807119" cy="374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7" y="2564903"/>
            <a:ext cx="2807119" cy="374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69" y="2564903"/>
            <a:ext cx="280831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76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83493" y="-188099"/>
            <a:ext cx="9587408" cy="1254692"/>
          </a:xfrm>
        </p:spPr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Pripravím ti aj slané tyčinky ...</a:t>
            </a:r>
            <a:endParaRPr lang="sk-SK" dirty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1" y="1117541"/>
            <a:ext cx="2752998" cy="212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4" y="3779006"/>
            <a:ext cx="3013200" cy="226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01743" y="3900885"/>
            <a:ext cx="3088196" cy="231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 descr="Orezanie obrazovky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04" y="1066593"/>
            <a:ext cx="2867427" cy="2448267"/>
          </a:xfrm>
          <a:prstGeom prst="rect">
            <a:avLst/>
          </a:prstGeom>
        </p:spPr>
      </p:pic>
      <p:pic>
        <p:nvPicPr>
          <p:cNvPr id="6" name="Obrázok 5" descr="Orezanie obrazovky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912" y="3829954"/>
            <a:ext cx="3183200" cy="2390648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08104" y="3356992"/>
            <a:ext cx="3178696" cy="2769171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01" y="847793"/>
            <a:ext cx="3030290" cy="22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017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8184" y="908720"/>
            <a:ext cx="2458616" cy="1440160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rgbClr val="002060"/>
                </a:solidFill>
              </a:rPr>
              <a:t>Básničku pre teba mám, zatancujem pekne sám.</a:t>
            </a:r>
            <a:endParaRPr lang="sk-SK" sz="3200" dirty="0">
              <a:solidFill>
                <a:srgbClr val="002060"/>
              </a:solidFill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66" y="497093"/>
            <a:ext cx="3840427" cy="2880320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6" y="274638"/>
            <a:ext cx="2829762" cy="3773016"/>
          </a:xfr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28" y="3389399"/>
            <a:ext cx="4091947" cy="306896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7032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95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8024" y="5157192"/>
            <a:ext cx="4474840" cy="1066130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rgbClr val="002060"/>
                </a:solidFill>
              </a:rPr>
              <a:t>Na srdiečko dám mašličku, vybozkám ťa trošičku.</a:t>
            </a:r>
            <a:endParaRPr lang="sk-SK" sz="3200" dirty="0">
              <a:solidFill>
                <a:srgbClr val="002060"/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4637"/>
            <a:ext cx="3312368" cy="4416491"/>
          </a:xfrm>
        </p:spPr>
      </p:pic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4637"/>
            <a:ext cx="3312368" cy="441649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66982"/>
            <a:ext cx="4464496" cy="3348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95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67544" y="1052736"/>
            <a:ext cx="83259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Ďakujeme za pozornosť</a:t>
            </a:r>
            <a:endParaRPr lang="sk-SK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08920"/>
            <a:ext cx="2630785" cy="2946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676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55</Words>
  <Application>Microsoft Office PowerPoint</Application>
  <PresentationFormat>Prezentácia na obrazovke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Ako sa deti zo ŠMŠ pripravovali na besiedku  Dňa matiek  2015</vt:lpstr>
      <vt:lpstr>Vygúľam si cestíčko,  vykrojím ti srdiečko. </vt:lpstr>
      <vt:lpstr>Do piecky upiecť ho dám, keď vychladne, vyzdobiť ho taktiež skúsim. Nie preto, že musím, ale preto, že teba MAMIČKA rád ja mám!  </vt:lpstr>
      <vt:lpstr>Pripravím ti aj slané tyčinky ...</vt:lpstr>
      <vt:lpstr>Básničku pre teba mám, zatancujem pekne sám.</vt:lpstr>
      <vt:lpstr>Na srdiečko dám mašličku, vybozkám ťa trošičku.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Owner</dc:creator>
  <cp:lastModifiedBy>Owner</cp:lastModifiedBy>
  <cp:revision>22</cp:revision>
  <dcterms:created xsi:type="dcterms:W3CDTF">2015-05-27T06:57:55Z</dcterms:created>
  <dcterms:modified xsi:type="dcterms:W3CDTF">2015-06-16T07:20:29Z</dcterms:modified>
</cp:coreProperties>
</file>