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6" r:id="rId9"/>
    <p:sldId id="264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90C9-9BF6-4F10-9564-C6A5585A824A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5006-CF03-4998-8049-62876D99544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90C9-9BF6-4F10-9564-C6A5585A824A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5006-CF03-4998-8049-62876D99544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90C9-9BF6-4F10-9564-C6A5585A824A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5006-CF03-4998-8049-62876D99544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90C9-9BF6-4F10-9564-C6A5585A824A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5006-CF03-4998-8049-62876D99544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90C9-9BF6-4F10-9564-C6A5585A824A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5006-CF03-4998-8049-62876D99544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90C9-9BF6-4F10-9564-C6A5585A824A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5006-CF03-4998-8049-62876D99544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90C9-9BF6-4F10-9564-C6A5585A824A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5006-CF03-4998-8049-62876D99544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90C9-9BF6-4F10-9564-C6A5585A824A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5006-CF03-4998-8049-62876D99544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90C9-9BF6-4F10-9564-C6A5585A824A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5006-CF03-4998-8049-62876D99544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90C9-9BF6-4F10-9564-C6A5585A824A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5006-CF03-4998-8049-62876D99544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90C9-9BF6-4F10-9564-C6A5585A824A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5006-CF03-4998-8049-62876D99544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C90C9-9BF6-4F10-9564-C6A5585A824A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65006-CF03-4998-8049-62876D99544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>
            <a:off x="467544" y="404664"/>
            <a:ext cx="8424936" cy="180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  <a:ln>
            <a:noFill/>
          </a:ln>
        </p:spPr>
        <p:txBody>
          <a:bodyPr>
            <a:noAutofit/>
          </a:bodyPr>
          <a:lstStyle/>
          <a:p>
            <a:r>
              <a:rPr lang="sk-SK" sz="6000" b="1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Ovocie </a:t>
            </a:r>
            <a:br>
              <a:rPr lang="sk-SK" sz="6000" b="1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</a:br>
            <a:r>
              <a:rPr lang="sk-SK" sz="6000" b="1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zo slaného cesta</a:t>
            </a:r>
            <a:endParaRPr lang="sk-SK" sz="6000" b="1" dirty="0">
              <a:solidFill>
                <a:schemeClr val="accent2">
                  <a:lumMod val="75000"/>
                </a:schemeClr>
              </a:solidFill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800" b="1" dirty="0" smtClean="0">
                <a:solidFill>
                  <a:srgbClr val="FF0000"/>
                </a:solidFill>
              </a:rPr>
              <a:t>Pripravené výrobky vysušíme na radiátore alebo upečieme v rúre.</a:t>
            </a:r>
            <a:endParaRPr lang="sk-SK" sz="4800" b="1" dirty="0">
              <a:solidFill>
                <a:srgbClr val="FF0000"/>
              </a:solidFill>
            </a:endParaRPr>
          </a:p>
        </p:txBody>
      </p:sp>
      <p:pic>
        <p:nvPicPr>
          <p:cNvPr id="8" name="Zástupný symbol obsahu 7" descr="IMG_0241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4648200" y="1700808"/>
            <a:ext cx="4038600" cy="4608512"/>
          </a:xfrm>
        </p:spPr>
      </p:pic>
      <p:pic>
        <p:nvPicPr>
          <p:cNvPr id="7" name="Zástupný symbol obsahu 6" descr="IMG_0244.JPG"/>
          <p:cNvPicPr>
            <a:picLocks noGrp="1" noChangeAspect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>
          <a:xfrm>
            <a:off x="467544" y="1700808"/>
            <a:ext cx="4038600" cy="45365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Hotové výrobky vymaľujeme podľa farieb ovocia.</a:t>
            </a:r>
            <a:endParaRPr lang="sk-SK" b="1" dirty="0">
              <a:solidFill>
                <a:srgbClr val="FF0000"/>
              </a:solidFill>
            </a:endParaRPr>
          </a:p>
        </p:txBody>
      </p:sp>
      <p:pic>
        <p:nvPicPr>
          <p:cNvPr id="7" name="Zástupný symbol obsahu 6" descr="IMG_0259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pic>
        <p:nvPicPr>
          <p:cNvPr id="8" name="Zástupný symbol obsahu 7" descr="IMG_0264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899592" y="3284984"/>
            <a:ext cx="7056784" cy="28083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Obdĺžnik 3"/>
          <p:cNvSpPr/>
          <p:nvPr/>
        </p:nvSpPr>
        <p:spPr>
          <a:xfrm>
            <a:off x="467544" y="404664"/>
            <a:ext cx="8352928" cy="12961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dirty="0" smtClean="0">
                <a:solidFill>
                  <a:srgbClr val="FF0000"/>
                </a:solidFill>
              </a:rPr>
              <a:t>Oddelenie školského internátu</a:t>
            </a:r>
            <a:endParaRPr lang="sk-SK" sz="48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sk-SK" sz="4400" b="1" dirty="0" smtClean="0">
                <a:solidFill>
                  <a:schemeClr val="accent4">
                    <a:lumMod val="75000"/>
                  </a:schemeClr>
                </a:solidFill>
              </a:rPr>
              <a:t>                    Počet detí: 5</a:t>
            </a:r>
          </a:p>
          <a:p>
            <a:pPr>
              <a:buNone/>
            </a:pPr>
            <a:endParaRPr lang="sk-SK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sk-SK" b="1" dirty="0" smtClean="0">
                <a:solidFill>
                  <a:srgbClr val="002060"/>
                </a:solidFill>
              </a:rPr>
              <a:t>              1. ročník A variant – 1 žiačka</a:t>
            </a:r>
          </a:p>
          <a:p>
            <a:pPr>
              <a:buNone/>
            </a:pPr>
            <a:r>
              <a:rPr lang="sk-SK" b="1" dirty="0" smtClean="0">
                <a:solidFill>
                  <a:srgbClr val="002060"/>
                </a:solidFill>
              </a:rPr>
              <a:t>              2. ročník A variant – 1 žiak</a:t>
            </a:r>
          </a:p>
          <a:p>
            <a:pPr>
              <a:buNone/>
            </a:pPr>
            <a:r>
              <a:rPr lang="sk-SK" b="1" dirty="0" smtClean="0">
                <a:solidFill>
                  <a:srgbClr val="002060"/>
                </a:solidFill>
              </a:rPr>
              <a:t>              5. ročník A variant – 1 žiak</a:t>
            </a:r>
          </a:p>
          <a:p>
            <a:pPr>
              <a:buNone/>
            </a:pPr>
            <a:r>
              <a:rPr lang="sk-SK" b="1" dirty="0" smtClean="0">
                <a:solidFill>
                  <a:srgbClr val="002060"/>
                </a:solidFill>
              </a:rPr>
              <a:t>              6. ročník A variant – 2 žiaci</a:t>
            </a:r>
            <a:endParaRPr lang="sk-SK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539552" y="3284984"/>
            <a:ext cx="7704856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sk-SK" sz="4800" b="1" dirty="0" smtClean="0">
                <a:solidFill>
                  <a:srgbClr val="FF0000"/>
                </a:solidFill>
              </a:rPr>
              <a:t>Výchovno-vzdelávacia činnosť</a:t>
            </a:r>
            <a:endParaRPr lang="sk-SK" sz="48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algn="ctr">
              <a:buNone/>
            </a:pPr>
            <a:r>
              <a:rPr lang="sk-SK" dirty="0" smtClean="0"/>
              <a:t>     </a:t>
            </a:r>
            <a:r>
              <a:rPr lang="sk-SK" sz="4400" b="1" dirty="0" smtClean="0">
                <a:solidFill>
                  <a:srgbClr val="7030A0"/>
                </a:solidFill>
              </a:rPr>
              <a:t>Záujmová činnosť: </a:t>
            </a:r>
          </a:p>
          <a:p>
            <a:endParaRPr lang="sk-SK" dirty="0"/>
          </a:p>
          <a:p>
            <a:pPr>
              <a:buNone/>
            </a:pPr>
            <a:r>
              <a:rPr lang="sk-SK" b="1" dirty="0" smtClean="0">
                <a:solidFill>
                  <a:srgbClr val="002060"/>
                </a:solidFill>
              </a:rPr>
              <a:t>                   Pracovno-technická výchova</a:t>
            </a:r>
            <a:endParaRPr lang="sk-SK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/>
          <p:cNvSpPr/>
          <p:nvPr/>
        </p:nvSpPr>
        <p:spPr>
          <a:xfrm>
            <a:off x="827584" y="3933056"/>
            <a:ext cx="763284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827584" y="2132856"/>
            <a:ext cx="7704856" cy="129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sk-SK" sz="4800" b="1" dirty="0" smtClean="0">
                <a:solidFill>
                  <a:srgbClr val="FF0000"/>
                </a:solidFill>
              </a:rPr>
              <a:t>Ciele</a:t>
            </a:r>
            <a:endParaRPr lang="sk-SK" sz="48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algn="ctr">
              <a:buNone/>
            </a:pPr>
            <a:r>
              <a:rPr lang="sk-SK" b="1" dirty="0" smtClean="0">
                <a:solidFill>
                  <a:srgbClr val="002060"/>
                </a:solidFill>
              </a:rPr>
              <a:t>    Rozvíjať manuálne zručnosti a jemnú motoriku.</a:t>
            </a:r>
          </a:p>
          <a:p>
            <a:pPr algn="ctr">
              <a:buNone/>
            </a:pPr>
            <a:r>
              <a:rPr lang="sk-SK" b="1" dirty="0" smtClean="0">
                <a:solidFill>
                  <a:srgbClr val="002060"/>
                </a:solidFill>
              </a:rPr>
              <a:t>    </a:t>
            </a:r>
          </a:p>
          <a:p>
            <a:pPr algn="ctr">
              <a:buNone/>
            </a:pPr>
            <a:r>
              <a:rPr lang="sk-SK" b="1" dirty="0">
                <a:solidFill>
                  <a:srgbClr val="002060"/>
                </a:solidFill>
              </a:rPr>
              <a:t> </a:t>
            </a:r>
            <a:r>
              <a:rPr lang="sk-SK" b="1" dirty="0" smtClean="0">
                <a:solidFill>
                  <a:srgbClr val="002060"/>
                </a:solidFill>
              </a:rPr>
              <a:t>    </a:t>
            </a:r>
          </a:p>
          <a:p>
            <a:pPr algn="ctr">
              <a:buNone/>
            </a:pPr>
            <a:r>
              <a:rPr lang="sk-SK" b="1" dirty="0" smtClean="0">
                <a:solidFill>
                  <a:srgbClr val="002060"/>
                </a:solidFill>
              </a:rPr>
              <a:t>Vymodelovať  a vymaľovať ovocie.</a:t>
            </a:r>
            <a:endParaRPr lang="sk-SK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/>
          <p:cNvSpPr/>
          <p:nvPr/>
        </p:nvSpPr>
        <p:spPr>
          <a:xfrm>
            <a:off x="827584" y="3933056"/>
            <a:ext cx="763284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827584" y="2132856"/>
            <a:ext cx="7704856" cy="129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sk-SK" sz="4800" b="1" dirty="0" smtClean="0">
                <a:solidFill>
                  <a:srgbClr val="FF0000"/>
                </a:solidFill>
              </a:rPr>
              <a:t>Organizácia a forma VVČ </a:t>
            </a:r>
            <a:endParaRPr lang="sk-SK" sz="48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algn="ctr">
              <a:buNone/>
            </a:pPr>
            <a:r>
              <a:rPr lang="sk-SK" b="1" dirty="0" smtClean="0">
                <a:solidFill>
                  <a:srgbClr val="002060"/>
                </a:solidFill>
              </a:rPr>
              <a:t>   </a:t>
            </a:r>
          </a:p>
          <a:p>
            <a:pPr algn="ctr">
              <a:buNone/>
            </a:pPr>
            <a:r>
              <a:rPr lang="sk-SK" b="1" dirty="0" smtClean="0">
                <a:solidFill>
                  <a:srgbClr val="002060"/>
                </a:solidFill>
              </a:rPr>
              <a:t>Príprava lavíc a pomôcok.</a:t>
            </a:r>
          </a:p>
          <a:p>
            <a:pPr algn="ctr">
              <a:buNone/>
            </a:pPr>
            <a:r>
              <a:rPr lang="sk-SK" b="1" dirty="0" smtClean="0">
                <a:solidFill>
                  <a:srgbClr val="002060"/>
                </a:solidFill>
              </a:rPr>
              <a:t>    </a:t>
            </a:r>
          </a:p>
          <a:p>
            <a:pPr algn="ctr">
              <a:buNone/>
            </a:pPr>
            <a:r>
              <a:rPr lang="sk-SK" b="1" dirty="0">
                <a:solidFill>
                  <a:srgbClr val="002060"/>
                </a:solidFill>
              </a:rPr>
              <a:t> </a:t>
            </a:r>
            <a:r>
              <a:rPr lang="sk-SK" b="1" dirty="0" smtClean="0">
                <a:solidFill>
                  <a:srgbClr val="002060"/>
                </a:solidFill>
              </a:rPr>
              <a:t>    </a:t>
            </a:r>
          </a:p>
          <a:p>
            <a:pPr algn="ctr">
              <a:buNone/>
            </a:pPr>
            <a:r>
              <a:rPr lang="sk-SK" b="1" dirty="0" smtClean="0">
                <a:solidFill>
                  <a:srgbClr val="002060"/>
                </a:solidFill>
              </a:rPr>
              <a:t>Individuálna práca žiakov.</a:t>
            </a:r>
          </a:p>
          <a:p>
            <a:pPr algn="ctr">
              <a:buNone/>
            </a:pPr>
            <a:endParaRPr lang="sk-SK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sk-SK" sz="4800" b="1" dirty="0" smtClean="0">
                <a:solidFill>
                  <a:srgbClr val="FF0000"/>
                </a:solidFill>
              </a:rPr>
              <a:t>Pomôcky </a:t>
            </a:r>
            <a:endParaRPr lang="sk-SK" sz="4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obsahu 6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4172272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/>
              <a:t> </a:t>
            </a:r>
            <a:r>
              <a:rPr lang="sk-SK" dirty="0" smtClean="0"/>
              <a:t>    </a:t>
            </a:r>
            <a:r>
              <a:rPr lang="sk-SK" sz="4000" b="1" dirty="0" smtClean="0">
                <a:solidFill>
                  <a:srgbClr val="002060"/>
                </a:solidFill>
              </a:rPr>
              <a:t>hladká múka, soľ, voda, miska, šálka, valček  na cesto, doska, </a:t>
            </a:r>
          </a:p>
          <a:p>
            <a:pPr>
              <a:buNone/>
            </a:pPr>
            <a:r>
              <a:rPr lang="sk-SK" sz="4000" b="1" dirty="0">
                <a:solidFill>
                  <a:srgbClr val="002060"/>
                </a:solidFill>
              </a:rPr>
              <a:t> </a:t>
            </a:r>
            <a:r>
              <a:rPr lang="sk-SK" sz="4000" b="1" dirty="0" smtClean="0">
                <a:solidFill>
                  <a:srgbClr val="002060"/>
                </a:solidFill>
              </a:rPr>
              <a:t>  malý nôž, nožnice, mištička, </a:t>
            </a:r>
          </a:p>
          <a:p>
            <a:pPr>
              <a:buNone/>
            </a:pPr>
            <a:r>
              <a:rPr lang="sk-SK" sz="4000" b="1" dirty="0">
                <a:solidFill>
                  <a:srgbClr val="002060"/>
                </a:solidFill>
              </a:rPr>
              <a:t> </a:t>
            </a:r>
            <a:r>
              <a:rPr lang="sk-SK" sz="4000" b="1" dirty="0" smtClean="0">
                <a:solidFill>
                  <a:srgbClr val="002060"/>
                </a:solidFill>
              </a:rPr>
              <a:t>   štetec, farby (temperové, vodové, </a:t>
            </a:r>
            <a:r>
              <a:rPr lang="sk-SK" sz="4000" b="1" dirty="0" err="1" smtClean="0">
                <a:solidFill>
                  <a:srgbClr val="002060"/>
                </a:solidFill>
              </a:rPr>
              <a:t>akrylové</a:t>
            </a:r>
            <a:r>
              <a:rPr lang="sk-SK" sz="4000" b="1" dirty="0" smtClean="0">
                <a:solidFill>
                  <a:srgbClr val="002060"/>
                </a:solidFill>
              </a:rPr>
              <a:t>)</a:t>
            </a:r>
          </a:p>
        </p:txBody>
      </p:sp>
      <p:pic>
        <p:nvPicPr>
          <p:cNvPr id="11" name="Zástupný symbol obsahu 10" descr="IMG_0214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4648200" y="1628800"/>
            <a:ext cx="4038600" cy="49685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Pracovný postup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51845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k-SK" b="1" dirty="0" smtClean="0"/>
              <a:t> </a:t>
            </a:r>
            <a:endParaRPr lang="sk-SK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k-SK" sz="3200" b="1" dirty="0" smtClean="0">
                <a:solidFill>
                  <a:srgbClr val="FF0000"/>
                </a:solidFill>
              </a:rPr>
              <a:t>    V miske spolu zmiešame</a:t>
            </a:r>
          </a:p>
          <a:p>
            <a:pPr>
              <a:buNone/>
            </a:pPr>
            <a:r>
              <a:rPr lang="sk-SK" sz="3200" b="1" dirty="0" smtClean="0">
                <a:solidFill>
                  <a:srgbClr val="FF0000"/>
                </a:solidFill>
              </a:rPr>
              <a:t>    3 šálky múky, 2 šálky soli, 1 a štvrť šálky vlažnej vody. </a:t>
            </a:r>
          </a:p>
          <a:p>
            <a:pPr>
              <a:buNone/>
            </a:pPr>
            <a:r>
              <a:rPr lang="sk-SK" sz="3200" b="1" dirty="0" smtClean="0">
                <a:solidFill>
                  <a:srgbClr val="FF0000"/>
                </a:solidFill>
              </a:rPr>
              <a:t>    Vypracované cesto necháme odstáť 15 minút.</a:t>
            </a:r>
            <a:endParaRPr lang="sk-SK" sz="3200" b="1" dirty="0">
              <a:solidFill>
                <a:srgbClr val="FF0000"/>
              </a:solidFill>
            </a:endParaRPr>
          </a:p>
        </p:txBody>
      </p:sp>
      <p:pic>
        <p:nvPicPr>
          <p:cNvPr id="7" name="Zástupný symbol obsahu 6" descr="IMG_0224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4788024" y="1628800"/>
            <a:ext cx="4038600" cy="489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/>
            </a:r>
            <a:br>
              <a:rPr lang="sk-SK" dirty="0" smtClean="0">
                <a:solidFill>
                  <a:srgbClr val="FF0000"/>
                </a:solidFill>
              </a:rPr>
            </a:br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r>
              <a:rPr lang="sk-SK" dirty="0" smtClean="0">
                <a:solidFill>
                  <a:srgbClr val="FF0000"/>
                </a:solidFill>
              </a:rPr>
              <a:t>Hmotu dobre vypracujme rukami. Tvary vždy vypracúvame  zo základného tvaru guľôčky.</a:t>
            </a:r>
            <a:br>
              <a:rPr lang="sk-SK" dirty="0" smtClean="0">
                <a:solidFill>
                  <a:srgbClr val="FF0000"/>
                </a:solidFill>
              </a:rPr>
            </a:br>
            <a:endParaRPr lang="sk-SK" dirty="0"/>
          </a:p>
        </p:txBody>
      </p:sp>
      <p:pic>
        <p:nvPicPr>
          <p:cNvPr id="8" name="Zástupný symbol obsahu 7" descr="IMG_0226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23528" y="3212976"/>
            <a:ext cx="4038600" cy="3028950"/>
          </a:xfrm>
        </p:spPr>
      </p:pic>
      <p:pic>
        <p:nvPicPr>
          <p:cNvPr id="10" name="Zástupný symbol obsahu 9" descr="IMG_0228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788024" y="3284984"/>
            <a:ext cx="4038600" cy="3028950"/>
          </a:xfrm>
        </p:spPr>
      </p:pic>
      <p:sp>
        <p:nvSpPr>
          <p:cNvPr id="13" name="Zástupný symbol textu 12"/>
          <p:cNvSpPr>
            <a:spLocks noGrp="1"/>
          </p:cNvSpPr>
          <p:nvPr>
            <p:ph type="body" idx="4294967295"/>
          </p:nvPr>
        </p:nvSpPr>
        <p:spPr>
          <a:xfrm>
            <a:off x="0" y="1535113"/>
            <a:ext cx="8218488" cy="1030287"/>
          </a:xfrm>
        </p:spPr>
        <p:txBody>
          <a:bodyPr>
            <a:noAutofit/>
          </a:bodyPr>
          <a:lstStyle/>
          <a:p>
            <a:endParaRPr lang="sk-SK" sz="3600" dirty="0" smtClean="0">
              <a:solidFill>
                <a:srgbClr val="FF0000"/>
              </a:solidFill>
            </a:endParaRPr>
          </a:p>
          <a:p>
            <a:endParaRPr lang="sk-SK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Množstvo hmoty a modelované tvary prispôsobujeme tvaru ovocia.</a:t>
            </a:r>
            <a:endParaRPr lang="sk-SK" dirty="0">
              <a:solidFill>
                <a:srgbClr val="FF0000"/>
              </a:solidFill>
            </a:endParaRPr>
          </a:p>
        </p:txBody>
      </p:sp>
      <p:pic>
        <p:nvPicPr>
          <p:cNvPr id="5" name="Zástupný symbol obsahu 4" descr="IMG_0230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95536" y="3284984"/>
            <a:ext cx="4038600" cy="3028950"/>
          </a:xfrm>
        </p:spPr>
      </p:pic>
      <p:pic>
        <p:nvPicPr>
          <p:cNvPr id="6" name="Zástupný symbol obsahu 5" descr="IMG_0234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716016" y="3212976"/>
            <a:ext cx="4038600" cy="3028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182</Words>
  <Application>Microsoft Office PowerPoint</Application>
  <PresentationFormat>Prezentácia na obrazovke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Motív Office</vt:lpstr>
      <vt:lpstr>Ovocie  zo slaného cesta</vt:lpstr>
      <vt:lpstr>Oddelenie školského internátu</vt:lpstr>
      <vt:lpstr>Výchovno-vzdelávacia činnosť</vt:lpstr>
      <vt:lpstr>Ciele</vt:lpstr>
      <vt:lpstr>Organizácia a forma VVČ </vt:lpstr>
      <vt:lpstr>Pomôcky </vt:lpstr>
      <vt:lpstr>Pracovný postup</vt:lpstr>
      <vt:lpstr>  Hmotu dobre vypracujme rukami. Tvary vždy vypracúvame  zo základného tvaru guľôčky. </vt:lpstr>
      <vt:lpstr>Množstvo hmoty a modelované tvary prispôsobujeme tvaru ovocia.</vt:lpstr>
      <vt:lpstr>Pripravené výrobky vysušíme na radiátore alebo upečieme v rúre.</vt:lpstr>
      <vt:lpstr>Hotové výrobky vymaľujeme podľa farieb ovocia.</vt:lpstr>
      <vt:lpstr>Snímka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Owner</dc:creator>
  <cp:lastModifiedBy>Owner</cp:lastModifiedBy>
  <cp:revision>10</cp:revision>
  <dcterms:created xsi:type="dcterms:W3CDTF">2014-11-16T18:12:32Z</dcterms:created>
  <dcterms:modified xsi:type="dcterms:W3CDTF">2014-12-08T13:43:49Z</dcterms:modified>
</cp:coreProperties>
</file>