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6" r:id="rId4"/>
    <p:sldId id="267" r:id="rId5"/>
    <p:sldId id="258" r:id="rId6"/>
    <p:sldId id="268" r:id="rId7"/>
    <p:sldId id="259" r:id="rId8"/>
    <p:sldId id="269" r:id="rId9"/>
    <p:sldId id="260" r:id="rId10"/>
    <p:sldId id="270" r:id="rId11"/>
    <p:sldId id="271" r:id="rId12"/>
    <p:sldId id="261" r:id="rId13"/>
    <p:sldId id="272" r:id="rId14"/>
    <p:sldId id="262" r:id="rId15"/>
    <p:sldId id="273" r:id="rId16"/>
    <p:sldId id="274" r:id="rId17"/>
    <p:sldId id="263" r:id="rId18"/>
    <p:sldId id="275" r:id="rId19"/>
    <p:sldId id="277" r:id="rId20"/>
    <p:sldId id="264" r:id="rId21"/>
    <p:sldId id="276" r:id="rId22"/>
    <p:sldId id="278" r:id="rId23"/>
    <p:sldId id="279" r:id="rId2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8F63B-DDF3-4619-BB3A-13F70F80B85D}" type="datetimeFigureOut">
              <a:rPr lang="sk-SK" smtClean="0"/>
              <a:pPr/>
              <a:t>24. 5. 2016</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B7DD8-26FE-4702-BCC3-F544041A18B3}" type="slidenum">
              <a:rPr lang="sk-SK" smtClean="0"/>
              <a:pPr/>
              <a:t>‹#›</a:t>
            </a:fld>
            <a:endParaRPr lang="sk-SK"/>
          </a:p>
        </p:txBody>
      </p:sp>
    </p:spTree>
    <p:extLst>
      <p:ext uri="{BB962C8B-B14F-4D97-AF65-F5344CB8AC3E}">
        <p14:creationId xmlns:p14="http://schemas.microsoft.com/office/powerpoint/2010/main" xmlns="" val="377482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7F3B7DD8-26FE-4702-BCC3-F544041A18B3}" type="slidenum">
              <a:rPr lang="sk-SK" smtClean="0"/>
              <a:pPr/>
              <a:t>1</a:t>
            </a:fld>
            <a:endParaRPr lang="sk-SK"/>
          </a:p>
        </p:txBody>
      </p:sp>
    </p:spTree>
    <p:extLst>
      <p:ext uri="{BB962C8B-B14F-4D97-AF65-F5344CB8AC3E}">
        <p14:creationId xmlns:p14="http://schemas.microsoft.com/office/powerpoint/2010/main" xmlns="" val="160821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236244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291325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36208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77788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241306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377438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362431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66169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89978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238808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0D9451C0-D78E-4D60-97CF-074DB39FAAC4}" type="datetimeFigureOut">
              <a:rPr lang="sk-SK" smtClean="0"/>
              <a:pPr/>
              <a:t>24. 5. 2016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104392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451C0-D78E-4D60-97CF-074DB39FAAC4}" type="datetimeFigureOut">
              <a:rPr lang="sk-SK" smtClean="0"/>
              <a:pPr/>
              <a:t>24. 5. 2016</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26913-B5D2-49AB-8CFC-A9D555B66D5C}" type="slidenum">
              <a:rPr lang="sk-SK" smtClean="0"/>
              <a:pPr/>
              <a:t>‹#›</a:t>
            </a:fld>
            <a:endParaRPr lang="sk-SK"/>
          </a:p>
        </p:txBody>
      </p:sp>
    </p:spTree>
    <p:extLst>
      <p:ext uri="{BB962C8B-B14F-4D97-AF65-F5344CB8AC3E}">
        <p14:creationId xmlns:p14="http://schemas.microsoft.com/office/powerpoint/2010/main" xmlns="" val="293619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260649"/>
            <a:ext cx="7772400" cy="1512168"/>
          </a:xfrm>
        </p:spPr>
        <p:txBody>
          <a:bodyPr/>
          <a:lstStyle/>
          <a:p>
            <a:r>
              <a:rPr lang="sk-SK" dirty="0" smtClean="0"/>
              <a:t>Netradičné športy a hry v ŠKD a ŠI</a:t>
            </a:r>
            <a:endParaRPr lang="sk-SK" dirty="0"/>
          </a:p>
        </p:txBody>
      </p:sp>
      <p:sp>
        <p:nvSpPr>
          <p:cNvPr id="3" name="Podnadpis 2"/>
          <p:cNvSpPr>
            <a:spLocks noGrp="1"/>
          </p:cNvSpPr>
          <p:nvPr>
            <p:ph type="subTitle" idx="1"/>
          </p:nvPr>
        </p:nvSpPr>
        <p:spPr>
          <a:xfrm>
            <a:off x="2843808" y="1844824"/>
            <a:ext cx="3888432" cy="1248544"/>
          </a:xfrm>
        </p:spPr>
        <p:txBody>
          <a:bodyPr/>
          <a:lstStyle/>
          <a:p>
            <a:r>
              <a:rPr lang="sk-SK" b="1" dirty="0" err="1" smtClean="0">
                <a:solidFill>
                  <a:schemeClr val="tx1"/>
                </a:solidFill>
              </a:rPr>
              <a:t>Vikingský</a:t>
            </a:r>
            <a:r>
              <a:rPr lang="sk-SK" b="1" dirty="0" smtClean="0">
                <a:solidFill>
                  <a:schemeClr val="tx1"/>
                </a:solidFill>
              </a:rPr>
              <a:t> šach</a:t>
            </a:r>
            <a:endParaRPr lang="sk-SK" b="1" dirty="0">
              <a:solidFill>
                <a:schemeClr val="tx1"/>
              </a:solidFill>
            </a:endParaRPr>
          </a:p>
        </p:txBody>
      </p:sp>
      <p:sp>
        <p:nvSpPr>
          <p:cNvPr id="4" name="BlokTextu 3"/>
          <p:cNvSpPr txBox="1"/>
          <p:nvPr/>
        </p:nvSpPr>
        <p:spPr>
          <a:xfrm>
            <a:off x="1547664" y="5903893"/>
            <a:ext cx="6192688" cy="954107"/>
          </a:xfrm>
          <a:prstGeom prst="rect">
            <a:avLst/>
          </a:prstGeom>
          <a:noFill/>
        </p:spPr>
        <p:txBody>
          <a:bodyPr wrap="square" rtlCol="0">
            <a:spAutoFit/>
          </a:bodyPr>
          <a:lstStyle/>
          <a:p>
            <a:pPr algn="ctr"/>
            <a:r>
              <a:rPr lang="sk-SK" sz="2800" b="1" dirty="0" smtClean="0"/>
              <a:t>Miroslav </a:t>
            </a:r>
            <a:r>
              <a:rPr lang="sk-SK" sz="2800" b="1" dirty="0" err="1" smtClean="0"/>
              <a:t>Kurinský</a:t>
            </a:r>
            <a:endParaRPr lang="sk-SK" sz="2800" b="1" dirty="0" smtClean="0"/>
          </a:p>
          <a:p>
            <a:pPr algn="ctr"/>
            <a:r>
              <a:rPr lang="sk-SK" sz="2800" b="1" dirty="0" smtClean="0"/>
              <a:t>2016</a:t>
            </a:r>
            <a:endParaRPr lang="sk-SK" sz="2800" b="1" dirty="0"/>
          </a:p>
        </p:txBody>
      </p:sp>
    </p:spTree>
    <p:extLst>
      <p:ext uri="{BB962C8B-B14F-4D97-AF65-F5344CB8AC3E}">
        <p14:creationId xmlns:p14="http://schemas.microsoft.com/office/powerpoint/2010/main" xmlns="" val="309495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326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5629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t>Samotná hra : </a:t>
            </a:r>
          </a:p>
        </p:txBody>
      </p:sp>
      <p:sp>
        <p:nvSpPr>
          <p:cNvPr id="3" name="Zástupný symbol obsahu 2"/>
          <p:cNvSpPr>
            <a:spLocks noGrp="1"/>
          </p:cNvSpPr>
          <p:nvPr>
            <p:ph idx="1"/>
          </p:nvPr>
        </p:nvSpPr>
        <p:spPr/>
        <p:txBody>
          <a:bodyPr/>
          <a:lstStyle/>
          <a:p>
            <a:r>
              <a:rPr lang="sk-SK" dirty="0" smtClean="0"/>
              <a:t>Družstvo č.1 začína tak, že svojimi 6 </a:t>
            </a:r>
            <a:r>
              <a:rPr lang="sk-SK" dirty="0" err="1" smtClean="0"/>
              <a:t>vrhacími</a:t>
            </a:r>
            <a:r>
              <a:rPr lang="sk-SK" dirty="0" smtClean="0"/>
              <a:t> kolíkmi sa snaží zhodiť 5 súperových pešiakov. Po týchto pokusoch je na rade družstvo č.2., ktoré najprv hádže svoje zhodené </a:t>
            </a:r>
            <a:r>
              <a:rPr lang="sk-SK" dirty="0" err="1" smtClean="0"/>
              <a:t>pešiaky</a:t>
            </a:r>
            <a:r>
              <a:rPr lang="sk-SK" dirty="0" smtClean="0"/>
              <a:t> do polovice hracieho poľa súpera. Dobrou taktikou je hádzať pešiakov, čo najbližšie k stredovej čiare. Hráči majú dva pokusy na vhodenie „terénnych pešiakov“ do súperovej polovice.</a:t>
            </a:r>
            <a:endParaRPr lang="sk-SK" dirty="0"/>
          </a:p>
        </p:txBody>
      </p:sp>
    </p:spTree>
    <p:extLst>
      <p:ext uri="{BB962C8B-B14F-4D97-AF65-F5344CB8AC3E}">
        <p14:creationId xmlns:p14="http://schemas.microsoft.com/office/powerpoint/2010/main" xmlns="" val="295338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917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sk-SK" dirty="0" smtClean="0"/>
              <a:t>Keď sa im to nepodarí 1. družstvo môže umiestniť príslušného “ terénneho pešiaka“ kdekoľvek na svoju polovicu hracieho poľa napr. priamo za kráľa, kde ho bude ťažko zasiahnuť, aby tiež nezasiahol kráľa. Vzdialenosť pešiaka od kráľa musí byť najmenej na dĺžku dvoch kolíkov.</a:t>
            </a:r>
            <a:endParaRPr lang="sk-SK" dirty="0"/>
          </a:p>
        </p:txBody>
      </p:sp>
    </p:spTree>
    <p:extLst>
      <p:ext uri="{BB962C8B-B14F-4D97-AF65-F5344CB8AC3E}">
        <p14:creationId xmlns:p14="http://schemas.microsoft.com/office/powerpoint/2010/main" xmlns="" val="96147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4165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3687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sk-SK" dirty="0" smtClean="0"/>
              <a:t>Pokračuje družstvo č.2 zrážaním súperových pešiakov svojimi 6 </a:t>
            </a:r>
            <a:r>
              <a:rPr lang="sk-SK" dirty="0" err="1" smtClean="0"/>
              <a:t>vrhacími</a:t>
            </a:r>
            <a:r>
              <a:rPr lang="sk-SK" dirty="0" smtClean="0"/>
              <a:t> kolíkmi. Ako prvé musí zasiahnuť „terénne </a:t>
            </a:r>
            <a:r>
              <a:rPr lang="sk-SK" dirty="0" err="1" smtClean="0"/>
              <a:t>pešiaky</a:t>
            </a:r>
            <a:r>
              <a:rPr lang="sk-SK" dirty="0" smtClean="0"/>
              <a:t>“, ktoré tu boli umiestnené. Až potom je dovolené zrážať </a:t>
            </a:r>
            <a:r>
              <a:rPr lang="sk-SK" dirty="0" err="1" smtClean="0"/>
              <a:t>pešiaky</a:t>
            </a:r>
            <a:r>
              <a:rPr lang="sk-SK" dirty="0" smtClean="0"/>
              <a:t> na základnej čiare. Po týchto 6 vrhoch opäť pokračuje družstvo č.1.</a:t>
            </a:r>
            <a:endParaRPr lang="sk-SK" dirty="0"/>
          </a:p>
        </p:txBody>
      </p:sp>
    </p:spTree>
    <p:extLst>
      <p:ext uri="{BB962C8B-B14F-4D97-AF65-F5344CB8AC3E}">
        <p14:creationId xmlns:p14="http://schemas.microsoft.com/office/powerpoint/2010/main" xmlns="" val="129191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92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151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Hrací materiál :</a:t>
            </a:r>
            <a:endParaRPr lang="sk-SK" b="1" dirty="0"/>
          </a:p>
        </p:txBody>
      </p:sp>
      <p:sp>
        <p:nvSpPr>
          <p:cNvPr id="3" name="Zástupný symbol obsahu 2"/>
          <p:cNvSpPr>
            <a:spLocks noGrp="1"/>
          </p:cNvSpPr>
          <p:nvPr>
            <p:ph idx="1"/>
          </p:nvPr>
        </p:nvSpPr>
        <p:spPr/>
        <p:txBody>
          <a:bodyPr/>
          <a:lstStyle/>
          <a:p>
            <a:r>
              <a:rPr lang="sk-SK" dirty="0" smtClean="0"/>
              <a:t>1 kráľ </a:t>
            </a:r>
          </a:p>
          <a:p>
            <a:r>
              <a:rPr lang="sk-SK" dirty="0" smtClean="0"/>
              <a:t>10 pešiakov</a:t>
            </a:r>
          </a:p>
          <a:p>
            <a:r>
              <a:rPr lang="sk-SK" dirty="0" smtClean="0"/>
              <a:t>6 </a:t>
            </a:r>
            <a:r>
              <a:rPr lang="sk-SK" dirty="0" err="1" smtClean="0"/>
              <a:t>vrhacích</a:t>
            </a:r>
            <a:r>
              <a:rPr lang="sk-SK" dirty="0" smtClean="0"/>
              <a:t> kolíkov </a:t>
            </a:r>
          </a:p>
          <a:p>
            <a:r>
              <a:rPr lang="sk-SK" dirty="0" smtClean="0"/>
              <a:t>4 rohové koly </a:t>
            </a:r>
          </a:p>
          <a:p>
            <a:r>
              <a:rPr lang="sk-SK" dirty="0" smtClean="0"/>
              <a:t>špagát na vytýčenie ihriska</a:t>
            </a:r>
            <a:endParaRPr lang="sk-SK" dirty="0"/>
          </a:p>
        </p:txBody>
      </p:sp>
      <p:pic>
        <p:nvPicPr>
          <p:cNvPr id="2050" name="Picture 2"/>
          <p:cNvPicPr>
            <a:picLocks noChangeAspect="1" noChangeArrowheads="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5436096" y="1484784"/>
            <a:ext cx="3505200" cy="3009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8765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sk-SK" dirty="0" smtClean="0"/>
              <a:t>Hra sa opakuje tak dlho, pokiaľ jedno z družstiev nezhodí všetky súperove </a:t>
            </a:r>
            <a:r>
              <a:rPr lang="sk-SK" dirty="0" err="1" smtClean="0"/>
              <a:t>pešiaky</a:t>
            </a:r>
            <a:r>
              <a:rPr lang="sk-SK" dirty="0" smtClean="0"/>
              <a:t>. Až potom môže zaútočiť zostávajúcimi kolíkmi na kráľa. Počas hry sa nesmie nikto dotknúť ani zhodiť kráľa kolíkom alebo pešiakom, a to zámerne ani náhodne. Ktokoľvek sa dotkne kráľa skôr, ako je povolené, hru ihneď prehráva.</a:t>
            </a:r>
            <a:endParaRPr lang="sk-SK" dirty="0"/>
          </a:p>
        </p:txBody>
      </p:sp>
    </p:spTree>
    <p:extLst>
      <p:ext uri="{BB962C8B-B14F-4D97-AF65-F5344CB8AC3E}">
        <p14:creationId xmlns:p14="http://schemas.microsoft.com/office/powerpoint/2010/main" xmlns="" val="3618289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246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260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1844824"/>
            <a:ext cx="8229600" cy="1512168"/>
          </a:xfrm>
        </p:spPr>
        <p:txBody>
          <a:bodyPr/>
          <a:lstStyle/>
          <a:p>
            <a:r>
              <a:rPr lang="sk-SK" b="1" dirty="0" smtClean="0"/>
              <a:t>Ďakujem za pozornosť!</a:t>
            </a:r>
            <a:endParaRPr lang="sk-SK" b="1" dirty="0"/>
          </a:p>
        </p:txBody>
      </p:sp>
      <p:pic>
        <p:nvPicPr>
          <p:cNvPr id="3075" name="Picture 3"/>
          <p:cNvPicPr>
            <a:picLocks noChangeAspect="1" noChangeArrowheads="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2699792" y="3717032"/>
            <a:ext cx="3333750" cy="234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5821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229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1210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Cieľ hry :</a:t>
            </a:r>
            <a:endParaRPr lang="sk-SK" b="1" dirty="0"/>
          </a:p>
        </p:txBody>
      </p:sp>
      <p:sp>
        <p:nvSpPr>
          <p:cNvPr id="3" name="Zástupný symbol obsahu 2"/>
          <p:cNvSpPr>
            <a:spLocks noGrp="1"/>
          </p:cNvSpPr>
          <p:nvPr>
            <p:ph idx="1"/>
          </p:nvPr>
        </p:nvSpPr>
        <p:spPr/>
        <p:txBody>
          <a:bodyPr/>
          <a:lstStyle/>
          <a:p>
            <a:r>
              <a:rPr lang="sk-SK" dirty="0" smtClean="0"/>
              <a:t>Najprv zvrhnúť kolíkom pešiakov, potom kráľa</a:t>
            </a:r>
          </a:p>
          <a:p>
            <a:r>
              <a:rPr lang="sk-SK" dirty="0" smtClean="0"/>
              <a:t>Príprava na hru : Jedná sa o hru z </a:t>
            </a:r>
            <a:r>
              <a:rPr lang="sk-SK" dirty="0" err="1" smtClean="0"/>
              <a:t>vikingských</a:t>
            </a:r>
            <a:r>
              <a:rPr lang="sk-SK" dirty="0" smtClean="0"/>
              <a:t> čias. Hra je nenáročná a môže ju hrať ktokoľvek a kdekoľvek. </a:t>
            </a:r>
            <a:r>
              <a:rPr lang="sk-SK" dirty="0" err="1" smtClean="0"/>
              <a:t>Vikingský</a:t>
            </a:r>
            <a:r>
              <a:rPr lang="sk-SK" dirty="0" smtClean="0"/>
              <a:t> šach hrá buď jeden hráč proti jednému, alebo dve družstvá proti sebe, pričom maximálny počet hráčov v jednom družstve je 6 bojovníkov.</a:t>
            </a:r>
            <a:endParaRPr lang="sk-SK" dirty="0"/>
          </a:p>
        </p:txBody>
      </p:sp>
    </p:spTree>
    <p:extLst>
      <p:ext uri="{BB962C8B-B14F-4D97-AF65-F5344CB8AC3E}">
        <p14:creationId xmlns:p14="http://schemas.microsoft.com/office/powerpoint/2010/main" xmlns="" val="386128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296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sk-SK" dirty="0" smtClean="0"/>
              <a:t>Ihrisko: trávnik, štrk, piesok</a:t>
            </a:r>
          </a:p>
          <a:p>
            <a:r>
              <a:rPr lang="sk-SK" dirty="0" smtClean="0"/>
              <a:t>Ihrisko musí byť presne rozmerané, krajné body sú označené 4 rohovými kolíkmi.</a:t>
            </a:r>
          </a:p>
          <a:p>
            <a:r>
              <a:rPr lang="sk-SK" dirty="0" smtClean="0"/>
              <a:t>Rozmery ihriska sú 8 x 4 metre.</a:t>
            </a:r>
          </a:p>
          <a:p>
            <a:r>
              <a:rPr lang="sk-SK" dirty="0" smtClean="0"/>
              <a:t>Hracie pole a stredovú čiaru vyznačíme povrazom.</a:t>
            </a:r>
            <a:endParaRPr lang="sk-SK" dirty="0"/>
          </a:p>
        </p:txBody>
      </p:sp>
    </p:spTree>
    <p:extLst>
      <p:ext uri="{BB962C8B-B14F-4D97-AF65-F5344CB8AC3E}">
        <p14:creationId xmlns:p14="http://schemas.microsoft.com/office/powerpoint/2010/main" xmlns="" val="351823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803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t>Hrací postup : </a:t>
            </a:r>
          </a:p>
        </p:txBody>
      </p:sp>
      <p:sp>
        <p:nvSpPr>
          <p:cNvPr id="3" name="Zástupný symbol obsahu 2"/>
          <p:cNvSpPr>
            <a:spLocks noGrp="1"/>
          </p:cNvSpPr>
          <p:nvPr>
            <p:ph idx="1"/>
          </p:nvPr>
        </p:nvSpPr>
        <p:spPr/>
        <p:txBody>
          <a:bodyPr/>
          <a:lstStyle/>
          <a:p>
            <a:r>
              <a:rPr lang="sk-SK" dirty="0" err="1" smtClean="0"/>
              <a:t>Vrhací</a:t>
            </a:r>
            <a:r>
              <a:rPr lang="sk-SK" dirty="0" smtClean="0"/>
              <a:t> kolík sa hádže vždy od základnej čiary. Musí sa hádzať kolmo zo </a:t>
            </a:r>
            <a:r>
              <a:rPr lang="sk-SK" dirty="0" err="1" smtClean="0"/>
              <a:t>spodu</a:t>
            </a:r>
            <a:r>
              <a:rPr lang="sk-SK" dirty="0" smtClean="0"/>
              <a:t>, nesmie sa hádzať formou helikoptéry</a:t>
            </a:r>
          </a:p>
          <a:p>
            <a:pPr marL="0" indent="0">
              <a:buNone/>
            </a:pPr>
            <a:r>
              <a:rPr lang="sk-SK" dirty="0" smtClean="0"/>
              <a:t>   /vrtuľou/.</a:t>
            </a:r>
          </a:p>
          <a:p>
            <a:r>
              <a:rPr lang="sk-SK" dirty="0" smtClean="0"/>
              <a:t>Rozhoduje sa, ktoré družstvo začína prvé - hody čo najbližšie ku kráľovi.</a:t>
            </a:r>
            <a:endParaRPr lang="sk-SK" dirty="0"/>
          </a:p>
        </p:txBody>
      </p:sp>
    </p:spTree>
    <p:extLst>
      <p:ext uri="{BB962C8B-B14F-4D97-AF65-F5344CB8AC3E}">
        <p14:creationId xmlns:p14="http://schemas.microsoft.com/office/powerpoint/2010/main" xmlns="" val="2141961466"/>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390</Words>
  <Application>Microsoft Office PowerPoint</Application>
  <PresentationFormat>Prezentácia na obrazovke (4:3)</PresentationFormat>
  <Paragraphs>28</Paragraphs>
  <Slides>23</Slides>
  <Notes>1</Notes>
  <HiddenSlides>0</HiddenSlides>
  <MMClips>0</MMClips>
  <ScaleCrop>false</ScaleCrop>
  <HeadingPairs>
    <vt:vector size="4" baseType="variant">
      <vt:variant>
        <vt:lpstr>Motív</vt:lpstr>
      </vt:variant>
      <vt:variant>
        <vt:i4>1</vt:i4>
      </vt:variant>
      <vt:variant>
        <vt:lpstr>Nadpisy snímok</vt:lpstr>
      </vt:variant>
      <vt:variant>
        <vt:i4>23</vt:i4>
      </vt:variant>
    </vt:vector>
  </HeadingPairs>
  <TitlesOfParts>
    <vt:vector size="24" baseType="lpstr">
      <vt:lpstr>Motív Office</vt:lpstr>
      <vt:lpstr>Netradičné športy a hry v ŠKD a ŠI</vt:lpstr>
      <vt:lpstr>Hrací materiál :</vt:lpstr>
      <vt:lpstr>Snímka 3</vt:lpstr>
      <vt:lpstr>Snímka 4</vt:lpstr>
      <vt:lpstr>Cieľ hry :</vt:lpstr>
      <vt:lpstr>Snímka 6</vt:lpstr>
      <vt:lpstr>Snímka 7</vt:lpstr>
      <vt:lpstr>Snímka 8</vt:lpstr>
      <vt:lpstr>Hrací postup : </vt:lpstr>
      <vt:lpstr>Snímka 10</vt:lpstr>
      <vt:lpstr>Snímka 11</vt:lpstr>
      <vt:lpstr>Samotná hra : </vt:lpstr>
      <vt:lpstr>Snímka 13</vt:lpstr>
      <vt:lpstr>Snímka 14</vt:lpstr>
      <vt:lpstr>Snímka 15</vt:lpstr>
      <vt:lpstr>Snímka 16</vt:lpstr>
      <vt:lpstr>Snímka 17</vt:lpstr>
      <vt:lpstr>Snímka 18</vt:lpstr>
      <vt:lpstr>Snímka 19</vt:lpstr>
      <vt:lpstr>Snímka 20</vt:lpstr>
      <vt:lpstr>Snímka 21</vt:lpstr>
      <vt:lpstr>Snímka 22</vt:lpstr>
      <vt:lpstr>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Netradičné športy a hry v ŠKD a ŠI</dc:title>
  <dc:creator>ziak</dc:creator>
  <cp:lastModifiedBy>Owner</cp:lastModifiedBy>
  <cp:revision>28</cp:revision>
  <dcterms:created xsi:type="dcterms:W3CDTF">2016-01-25T05:24:52Z</dcterms:created>
  <dcterms:modified xsi:type="dcterms:W3CDTF">2016-05-24T09:20:03Z</dcterms:modified>
</cp:coreProperties>
</file>