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72" r:id="rId5"/>
    <p:sldId id="258" r:id="rId6"/>
    <p:sldId id="273" r:id="rId7"/>
    <p:sldId id="274" r:id="rId8"/>
    <p:sldId id="276" r:id="rId9"/>
    <p:sldId id="260" r:id="rId10"/>
    <p:sldId id="261" r:id="rId11"/>
    <p:sldId id="275" r:id="rId12"/>
    <p:sldId id="262" r:id="rId13"/>
    <p:sldId id="263" r:id="rId14"/>
    <p:sldId id="264" r:id="rId15"/>
    <p:sldId id="265" r:id="rId16"/>
    <p:sldId id="277" r:id="rId17"/>
    <p:sldId id="271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7C080-5537-4B1C-B8FD-D14B5CD42E10}" type="datetimeFigureOut">
              <a:rPr lang="sk-SK" smtClean="0"/>
              <a:pPr/>
              <a:t>13. 11. 2015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CE277-B31A-48BF-91D5-A481FFE497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6849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CE277-B31A-48BF-91D5-A481FFE49796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1761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37021-8D99-4FFC-917F-987E528636FF}" type="datetimeFigureOut">
              <a:rPr lang="sk-SK" smtClean="0"/>
              <a:pPr/>
              <a:t>13. 11. 2015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77792A-4893-4D05-94F3-47D75804571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 txBox="1">
            <a:spLocks noGrp="1"/>
          </p:cNvSpPr>
          <p:nvPr>
            <p:ph type="subTitle" idx="1"/>
          </p:nvPr>
        </p:nvSpPr>
        <p:spPr>
          <a:xfrm>
            <a:off x="179512" y="5348999"/>
            <a:ext cx="8640960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endParaRPr lang="sk-SK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DENNÝ LETNÝ TÁBOR</a:t>
            </a:r>
            <a:r>
              <a:rPr lang="sk-SK" dirty="0" smtClean="0">
                <a:latin typeface="Comic Sans MS" pitchFamily="66" charset="0"/>
              </a:rPr>
              <a:t>             06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07. 2015 - 10. 07. 2015   </a:t>
            </a:r>
            <a:endParaRPr lang="sk-SK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539553" y="188640"/>
            <a:ext cx="7776864" cy="72008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Centrum špeciálnopedagogického poradenstva v Bytči</a:t>
            </a:r>
            <a:b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endParaRPr lang="sk-SK" sz="2800" dirty="0">
              <a:solidFill>
                <a:schemeClr val="accent2">
                  <a:lumMod val="50000"/>
                </a:schemeClr>
              </a:solidFill>
              <a:latin typeface="Castellar" pitchFamily="18" charset="0"/>
            </a:endParaRPr>
          </a:p>
        </p:txBody>
      </p:sp>
      <p:sp>
        <p:nvSpPr>
          <p:cNvPr id="6" name="Slnko 5"/>
          <p:cNvSpPr/>
          <p:nvPr/>
        </p:nvSpPr>
        <p:spPr>
          <a:xfrm>
            <a:off x="4219658" y="621031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/>
          </a:p>
        </p:txBody>
      </p:sp>
      <p:sp>
        <p:nvSpPr>
          <p:cNvPr id="7" name="Slnko 6"/>
          <p:cNvSpPr/>
          <p:nvPr/>
        </p:nvSpPr>
        <p:spPr>
          <a:xfrm>
            <a:off x="7936868" y="14264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26" name="Picture 2" descr="D:\Dokumenty\Desktop\Zmen_7_7\IMG_5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49" y="873487"/>
            <a:ext cx="7079759" cy="5309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nko 7"/>
          <p:cNvSpPr/>
          <p:nvPr/>
        </p:nvSpPr>
        <p:spPr>
          <a:xfrm>
            <a:off x="887469" y="119493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6446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8262"/>
            <a:ext cx="9144000" cy="476672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400" dirty="0" smtClean="0"/>
              <a:t>Konečne štvrtok – náš indiánsky deň!</a:t>
            </a:r>
            <a:endParaRPr lang="sk-SK" sz="2400" dirty="0"/>
          </a:p>
        </p:txBody>
      </p:sp>
      <p:sp>
        <p:nvSpPr>
          <p:cNvPr id="7" name="Slnko 6"/>
          <p:cNvSpPr/>
          <p:nvPr/>
        </p:nvSpPr>
        <p:spPr>
          <a:xfrm>
            <a:off x="191725" y="287450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Slnko 7"/>
          <p:cNvSpPr/>
          <p:nvPr/>
        </p:nvSpPr>
        <p:spPr>
          <a:xfrm>
            <a:off x="8388424" y="2849177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6135" y="6179384"/>
            <a:ext cx="9144000" cy="4766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400" dirty="0" smtClean="0"/>
              <a:t>Vybrali sme si indiánske mená a  pomaľovali tváre.</a:t>
            </a:r>
            <a:endParaRPr lang="sk-SK" sz="2400" dirty="0"/>
          </a:p>
        </p:txBody>
      </p:sp>
      <p:sp>
        <p:nvSpPr>
          <p:cNvPr id="13" name="Slnko 12"/>
          <p:cNvSpPr/>
          <p:nvPr/>
        </p:nvSpPr>
        <p:spPr>
          <a:xfrm>
            <a:off x="191725" y="5337983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Slnko 13"/>
          <p:cNvSpPr/>
          <p:nvPr/>
        </p:nvSpPr>
        <p:spPr>
          <a:xfrm>
            <a:off x="8388424" y="5326044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076" name="Picture 4" descr="D:\Dokumenty\Desktop\Zmen_9_7\IMG_2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1" y="692695"/>
            <a:ext cx="7166428" cy="5374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nko 17"/>
          <p:cNvSpPr/>
          <p:nvPr/>
        </p:nvSpPr>
        <p:spPr>
          <a:xfrm>
            <a:off x="191725" y="756085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Slnko 18"/>
          <p:cNvSpPr/>
          <p:nvPr/>
        </p:nvSpPr>
        <p:spPr>
          <a:xfrm>
            <a:off x="8388424" y="82175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833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6362793"/>
            <a:ext cx="9137142" cy="39497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000" dirty="0" smtClean="0"/>
              <a:t>Čierna holubica, Tichý vánok,  Hovoriaci pravdu, Dlhý vlas......to sme my.</a:t>
            </a:r>
            <a:endParaRPr lang="sk-SK" sz="2000" dirty="0"/>
          </a:p>
        </p:txBody>
      </p:sp>
      <p:pic>
        <p:nvPicPr>
          <p:cNvPr id="4098" name="Picture 2" descr="D:\Dokumenty\Desktop\Zmen_9_7\IMG_24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" y="218041"/>
            <a:ext cx="4429574" cy="5904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kumenty\Desktop\Zmen_9_7\IMG_24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16" y="144506"/>
            <a:ext cx="4484738" cy="5978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17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072990"/>
            <a:ext cx="9144000" cy="34203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/>
              <a:t>U</a:t>
            </a:r>
            <a:r>
              <a:rPr lang="sk-SK" sz="2000" dirty="0" smtClean="0"/>
              <a:t>rčovali sme stopy zvierat, strieľali z luku a hádzali na cieľ.</a:t>
            </a:r>
            <a:endParaRPr lang="sk-SK" sz="2000" dirty="0"/>
          </a:p>
        </p:txBody>
      </p:sp>
      <p:pic>
        <p:nvPicPr>
          <p:cNvPr id="5122" name="Picture 2" descr="D:\Dokumenty\Desktop\Zmen_9_7\IMG_23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76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kumenty\Desktop\Zmen_9_7\IMG_23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85" y="3702192"/>
            <a:ext cx="3780410" cy="283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kumenty\Desktop\Zmen_9_7\IMG_23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90" y="3472272"/>
            <a:ext cx="2417688" cy="3222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nko 9"/>
          <p:cNvSpPr/>
          <p:nvPr/>
        </p:nvSpPr>
        <p:spPr>
          <a:xfrm>
            <a:off x="4372396" y="234888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" y="3493630"/>
            <a:ext cx="2664296" cy="328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D:\Dokumenty\Desktop\Zmen_9_7\IMG_23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2810"/>
            <a:ext cx="3873709" cy="2905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nko 13"/>
          <p:cNvSpPr/>
          <p:nvPr/>
        </p:nvSpPr>
        <p:spPr>
          <a:xfrm>
            <a:off x="4357275" y="1299128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Slnko 14"/>
          <p:cNvSpPr/>
          <p:nvPr/>
        </p:nvSpPr>
        <p:spPr>
          <a:xfrm>
            <a:off x="4372396" y="21181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5383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73988"/>
            <a:ext cx="4985232" cy="452793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Po namáhavom dni nám veľmi chutilo.</a:t>
            </a:r>
            <a:endParaRPr lang="sk-SK" sz="2000" dirty="0"/>
          </a:p>
        </p:txBody>
      </p:sp>
      <p:sp>
        <p:nvSpPr>
          <p:cNvPr id="7" name="Slnko 6"/>
          <p:cNvSpPr/>
          <p:nvPr/>
        </p:nvSpPr>
        <p:spPr>
          <a:xfrm>
            <a:off x="6606856" y="6141664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Slnko 10"/>
          <p:cNvSpPr/>
          <p:nvPr/>
        </p:nvSpPr>
        <p:spPr>
          <a:xfrm>
            <a:off x="6606856" y="9748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6146" name="Picture 2" descr="D:\Dokumenty\Desktop\Zmen_9_7\IMG_2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" y="6262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32" y="764704"/>
            <a:ext cx="4064573" cy="521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0953"/>
            <a:ext cx="4683885" cy="284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32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143207"/>
            <a:ext cx="6963072" cy="43204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Nechýbala ani spoločná komunita vo vigvame.</a:t>
            </a:r>
            <a:endParaRPr lang="sk-SK" sz="2000" dirty="0"/>
          </a:p>
        </p:txBody>
      </p:sp>
      <p:sp>
        <p:nvSpPr>
          <p:cNvPr id="10" name="Slnko 9"/>
          <p:cNvSpPr/>
          <p:nvPr/>
        </p:nvSpPr>
        <p:spPr>
          <a:xfrm>
            <a:off x="4318592" y="378904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170" name="Picture 2" descr="D:\Dokumenty\Desktop\Zmen_9_7\IMG_24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71" y="74517"/>
            <a:ext cx="4042602" cy="3031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kumenty\Desktop\Zmen_9_7\IMG_24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4" y="3644451"/>
            <a:ext cx="4061966" cy="304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okumenty\Desktop\Zmen_9_7\IMG_24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4449"/>
            <a:ext cx="4061967" cy="304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4" y="74517"/>
            <a:ext cx="2168922" cy="29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D:\Dokumenty\Desktop\Zmen_9_7\IMG_244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66" y="94355"/>
            <a:ext cx="2160241" cy="2992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66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21731"/>
            <a:ext cx="9144000" cy="396815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V piatok sme hľadali poklad, ktorý bol sladký a výborne chutil.</a:t>
            </a:r>
            <a:endParaRPr lang="sk-SK" sz="2000" dirty="0"/>
          </a:p>
        </p:txBody>
      </p:sp>
      <p:sp>
        <p:nvSpPr>
          <p:cNvPr id="5" name="Slnko 4"/>
          <p:cNvSpPr/>
          <p:nvPr/>
        </p:nvSpPr>
        <p:spPr>
          <a:xfrm>
            <a:off x="643638" y="414908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Slnko 5"/>
          <p:cNvSpPr/>
          <p:nvPr/>
        </p:nvSpPr>
        <p:spPr>
          <a:xfrm>
            <a:off x="4355976" y="1363038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8194" name="Picture 2" descr="D:\Dokumenty\Desktop\Zmen_10_7\IMG_24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20" y="3363126"/>
            <a:ext cx="5452458" cy="3365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5" y="116632"/>
            <a:ext cx="3602264" cy="254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D:\Dokumenty\Desktop\Zmen_10_7\IMG_24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470582" cy="2602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nko 12"/>
          <p:cNvSpPr/>
          <p:nvPr/>
        </p:nvSpPr>
        <p:spPr>
          <a:xfrm>
            <a:off x="8047869" y="4341852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6780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2645193"/>
            <a:ext cx="3793381" cy="4957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000" dirty="0" smtClean="0"/>
              <a:t>Zabávali a hrali sme sa.</a:t>
            </a:r>
            <a:endParaRPr lang="sk-SK" sz="2000" dirty="0"/>
          </a:p>
        </p:txBody>
      </p:sp>
      <p:pic>
        <p:nvPicPr>
          <p:cNvPr id="9218" name="Picture 2" descr="D:\Dokumenty\Desktop\Zmen_10_7\IMG_24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925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kumenty\Desktop\Zmen_10_7\IMG_24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81" y="70949"/>
            <a:ext cx="5189088" cy="3235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Dokumenty\Desktop\Zmen_10_7\IMG_24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0" y="3284590"/>
            <a:ext cx="3251200" cy="347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3" y="3374082"/>
            <a:ext cx="3696404" cy="271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522290" y="6085265"/>
            <a:ext cx="5621710" cy="6703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000" dirty="0" smtClean="0"/>
              <a:t>Na záver sme si rozdali pamätné listy                  a darčeky.</a:t>
            </a:r>
            <a:endParaRPr lang="sk-SK" sz="2000" dirty="0"/>
          </a:p>
        </p:txBody>
      </p:sp>
      <p:sp>
        <p:nvSpPr>
          <p:cNvPr id="9" name="Slnko 8"/>
          <p:cNvSpPr/>
          <p:nvPr/>
        </p:nvSpPr>
        <p:spPr>
          <a:xfrm>
            <a:off x="3707904" y="4514128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Slnko 9"/>
          <p:cNvSpPr/>
          <p:nvPr/>
        </p:nvSpPr>
        <p:spPr>
          <a:xfrm>
            <a:off x="8409506" y="4477668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173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309320"/>
            <a:ext cx="7398642" cy="43204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Lúčime sa, ale zároveň sa  tešíme na tábor v roku 2016.</a:t>
            </a:r>
            <a:endParaRPr lang="sk-SK" sz="2000" dirty="0"/>
          </a:p>
        </p:txBody>
      </p:sp>
      <p:sp>
        <p:nvSpPr>
          <p:cNvPr id="3" name="Slnko 2"/>
          <p:cNvSpPr/>
          <p:nvPr/>
        </p:nvSpPr>
        <p:spPr>
          <a:xfrm>
            <a:off x="161740" y="6173939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Slnko 7"/>
          <p:cNvSpPr/>
          <p:nvPr/>
        </p:nvSpPr>
        <p:spPr>
          <a:xfrm>
            <a:off x="8455314" y="6173939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242" name="Picture 2" descr="D:\Dokumenty\Desktop\tabor_2015_zmensene\Zmen_9_7\IMG_2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7" y="150601"/>
            <a:ext cx="8823847" cy="5915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3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500" y="43338"/>
            <a:ext cx="8126052" cy="592276"/>
          </a:xfrm>
        </p:spPr>
        <p:txBody>
          <a:bodyPr/>
          <a:lstStyle/>
          <a:p>
            <a:pPr marL="0" indent="0" algn="ctr"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Každý deň sme začínali aj končili komunitou.</a:t>
            </a:r>
            <a:endParaRPr lang="sk-SK" sz="2400" dirty="0"/>
          </a:p>
        </p:txBody>
      </p:sp>
      <p:sp>
        <p:nvSpPr>
          <p:cNvPr id="6" name="Slnko 5"/>
          <p:cNvSpPr/>
          <p:nvPr/>
        </p:nvSpPr>
        <p:spPr>
          <a:xfrm>
            <a:off x="202500" y="86677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lnko 6"/>
          <p:cNvSpPr/>
          <p:nvPr/>
        </p:nvSpPr>
        <p:spPr>
          <a:xfrm>
            <a:off x="8248881" y="115087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1" name="Picture 3" descr="D:\Dokumenty\Desktop\zmen_6_7\IMG_2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" y="652307"/>
            <a:ext cx="8103064" cy="607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46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1" y="116633"/>
            <a:ext cx="7344817" cy="432047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/>
            </a:r>
            <a:b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V pondelok sme náš tábor zahájili futbalovým turnajom.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23528" y="6839664"/>
            <a:ext cx="8496944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sk-SK" sz="2400" dirty="0">
              <a:latin typeface="Comic Sans MS" pitchFamily="66" charset="0"/>
            </a:endParaRPr>
          </a:p>
        </p:txBody>
      </p:sp>
      <p:sp>
        <p:nvSpPr>
          <p:cNvPr id="6" name="Slnko 5"/>
          <p:cNvSpPr/>
          <p:nvPr/>
        </p:nvSpPr>
        <p:spPr>
          <a:xfrm>
            <a:off x="243508" y="14589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Slnko 13"/>
          <p:cNvSpPr/>
          <p:nvPr/>
        </p:nvSpPr>
        <p:spPr>
          <a:xfrm>
            <a:off x="8376840" y="14589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Slnko 14"/>
          <p:cNvSpPr/>
          <p:nvPr/>
        </p:nvSpPr>
        <p:spPr>
          <a:xfrm>
            <a:off x="4225093" y="224259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074" name="Picture 2" descr="D:\Dokumenty\Desktop\zmen_6_7\IMG_2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4" y="633445"/>
            <a:ext cx="3486258" cy="2614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kumenty\Desktop\zmen_6_7\IMG_2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74" y="607615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445202" y="3244334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    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73174" y="3253909"/>
            <a:ext cx="794079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O víťazovi rozhodli v </a:t>
            </a:r>
            <a:r>
              <a:rPr lang="sk-SK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dramatickom závere </a:t>
            </a:r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pokutové kopy.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D:\Dokumenty\Desktop\zmen_6_7\IMG_23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8" y="3741268"/>
            <a:ext cx="3970675" cy="2978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okumenty\Desktop\zmen_6_7\IMG_23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13" y="3708542"/>
            <a:ext cx="3970675" cy="2978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80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2780928"/>
            <a:ext cx="9144000" cy="5084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Zvyšok prvého dňa sme sa pri hre zoznamovali a zabávali.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50834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9" y="1150838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Dokumenty\Desktop\zmen_6_7\IMG_23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5" y="3416717"/>
            <a:ext cx="4041330" cy="3030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kumenty\Desktop\zmen_6_7\IMG_49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71" y="3416717"/>
            <a:ext cx="4041330" cy="3030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kumenty\Desktop\zmen_6_7\IMG_49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" y="152636"/>
            <a:ext cx="2500743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kumenty\Desktop\zmen_6_7\IMG_49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55" y="107815"/>
            <a:ext cx="3479888" cy="2609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24" y="1150835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80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52318" cy="504056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400" dirty="0" smtClean="0">
                <a:latin typeface="Comic Sans MS" pitchFamily="66" charset="0"/>
              </a:rPr>
              <a:t> Na druhý deň sme išli na výlet do Papradna.</a:t>
            </a:r>
            <a:endParaRPr lang="sk-SK" sz="2400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51" y="6283225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51" y="4201618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3889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63" y="25157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0" y="22527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70125" y="3558880"/>
            <a:ext cx="7374284" cy="556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400" dirty="0" smtClean="0">
                <a:latin typeface="Comic Sans MS" pitchFamily="66" charset="0"/>
              </a:rPr>
              <a:t> Na farme Hanky </a:t>
            </a:r>
            <a:r>
              <a:rPr lang="sk-SK" sz="2400" dirty="0" err="1" smtClean="0">
                <a:latin typeface="Comic Sans MS" pitchFamily="66" charset="0"/>
              </a:rPr>
              <a:t>Beníkovej</a:t>
            </a:r>
            <a:r>
              <a:rPr lang="sk-SK" sz="2400" dirty="0" smtClean="0">
                <a:latin typeface="Comic Sans MS" pitchFamily="66" charset="0"/>
              </a:rPr>
              <a:t> nám bolo výborne.</a:t>
            </a:r>
            <a:endParaRPr lang="sk-SK" sz="2400" dirty="0"/>
          </a:p>
        </p:txBody>
      </p:sp>
      <p:pic>
        <p:nvPicPr>
          <p:cNvPr id="5123" name="Picture 3" descr="D:\Dokumenty\Desktop\Zmen_7_7\IMG_23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81" y="692695"/>
            <a:ext cx="3821580" cy="2866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kumenty\Desktop\Zmen_7_7\IMG_50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24" y="415963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okumenty\Desktop\Zmen_7_7\IMG_50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63" y="411535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93" y="2780928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D:\Dokumenty\Desktop\Zmen_7_7\IMG_50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0" y="726137"/>
            <a:ext cx="3776991" cy="2832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84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7294" y="333033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Zajazdili sme si na koňoch a pozreli sme si stajne.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89" y="2734627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Dokumenty\Desktop\Zmen_7_7\IMG_50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91" y="117845"/>
            <a:ext cx="2376264" cy="3167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kumenty\Desktop\Zmen_7_7\IMG_2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" y="117845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26" y="806081"/>
            <a:ext cx="316764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59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D:\Dokumenty\Desktop\Zmen_7_7\IMG_50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7028"/>
            <a:ext cx="4039000" cy="302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Dokumenty\Desktop\Zmen_7_7\IMG_50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5855"/>
            <a:ext cx="4048436" cy="3036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3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43608" y="3284714"/>
            <a:ext cx="7200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Zahrali </a:t>
            </a:r>
            <a:r>
              <a:rPr lang="sk-SK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sme sa v domčeku i na detských preliezačkách </a:t>
            </a:r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a </a:t>
            </a:r>
            <a:r>
              <a:rPr lang="sk-SK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naobedovali v krásnej </a:t>
            </a:r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Kolibe Papradno.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nko 7"/>
          <p:cNvSpPr/>
          <p:nvPr/>
        </p:nvSpPr>
        <p:spPr>
          <a:xfrm>
            <a:off x="125735" y="257723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" name="Picture 2" descr="D:\Dokumenty\Desktop\Zmen_7_7\IMG_50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" y="109874"/>
            <a:ext cx="2391354" cy="3187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okumenty\Desktop\Zmen_7_7\IMG_5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51" y="93343"/>
            <a:ext cx="2372067" cy="3161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kumenty\Desktop\Zmen_7_7\IMG_50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96" y="145498"/>
            <a:ext cx="3794504" cy="2845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1" y="3376718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6719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D:\Dokumenty\Desktop\Zmen_7_7\IMG_23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3" y="4023432"/>
            <a:ext cx="3541689" cy="2656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okumenty\Desktop\Zmen_7_7\IMG_50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85" y="4059446"/>
            <a:ext cx="3541689" cy="2656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64" y="4863705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03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35902"/>
            <a:ext cx="914399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stredu sme sa pripravovali na náš štvrtkový indiánsky deň.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nko 2"/>
          <p:cNvSpPr/>
          <p:nvPr/>
        </p:nvSpPr>
        <p:spPr>
          <a:xfrm>
            <a:off x="4468319" y="3467097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Slnko 11"/>
          <p:cNvSpPr/>
          <p:nvPr/>
        </p:nvSpPr>
        <p:spPr>
          <a:xfrm>
            <a:off x="8460432" y="-16843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Slnko 12"/>
          <p:cNvSpPr/>
          <p:nvPr/>
        </p:nvSpPr>
        <p:spPr>
          <a:xfrm>
            <a:off x="107504" y="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26" name="Picture 2" descr="D:\Dokumenty\Desktop\Zmen_8_7\IMG_23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26" y="606158"/>
            <a:ext cx="2880320" cy="2185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kumenty\Desktop\Zmen_8_7\IMG_2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" y="505599"/>
            <a:ext cx="2687775" cy="2670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-1" y="2720439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Dopoludnia sme trénovali – sila, rýchlosť a obratnosť sú predsa pre  každého indiána veľmi potrebné.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Dokumenty\Desktop\Zmen_8_7\IMG_5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85" y="3518080"/>
            <a:ext cx="2451125" cy="32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kumenty\Desktop\Zmen_8_7\IMG_23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02" y="4055302"/>
            <a:ext cx="3640195" cy="2730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kumenty\Desktop\Zmen_8_7\IMG_23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73" y="606158"/>
            <a:ext cx="2851911" cy="2089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kumenty\Desktop\Zmen_8_7\IMG_23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" y="3548606"/>
            <a:ext cx="2804842" cy="3236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26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nko 5"/>
          <p:cNvSpPr/>
          <p:nvPr/>
        </p:nvSpPr>
        <p:spPr>
          <a:xfrm>
            <a:off x="611560" y="309316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1619672" y="3140531"/>
            <a:ext cx="5904656" cy="43204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400" dirty="0" smtClean="0"/>
              <a:t>Jej výroba nám dala poriadne zabrať.</a:t>
            </a:r>
            <a:endParaRPr lang="sk-SK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0" y="49822"/>
            <a:ext cx="9143999" cy="43204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400" dirty="0" smtClean="0"/>
              <a:t>Správnemu </a:t>
            </a:r>
            <a:r>
              <a:rPr lang="sk-SK" sz="2400" dirty="0"/>
              <a:t>I</a:t>
            </a:r>
            <a:r>
              <a:rPr lang="sk-SK" sz="2400" dirty="0" smtClean="0"/>
              <a:t>ndiánovi nesmie chýbať ani indiánska čelenka.</a:t>
            </a:r>
            <a:endParaRPr lang="sk-SK" sz="2400" dirty="0"/>
          </a:p>
        </p:txBody>
      </p:sp>
      <p:pic>
        <p:nvPicPr>
          <p:cNvPr id="2050" name="Picture 2" descr="D:\Dokumenty\Desktop\Zmen_8_7\IMG_51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7" y="58992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kumenty\Desktop\Zmen_8_7\IMG_2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3209"/>
            <a:ext cx="4016635" cy="301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kumenty\Desktop\Zmen_8_7\IMG_5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75" y="58992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kumenty\Desktop\Zmen_8_7\IMG_51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35" y="608292"/>
            <a:ext cx="1838929" cy="2451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kumenty\Desktop\Zmen_8_7\IMG_23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3209"/>
            <a:ext cx="4016635" cy="301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nko 16"/>
          <p:cNvSpPr/>
          <p:nvPr/>
        </p:nvSpPr>
        <p:spPr>
          <a:xfrm>
            <a:off x="7884368" y="309316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4332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1351</TotalTime>
  <Words>245</Words>
  <Application>Microsoft Office PowerPoint</Application>
  <PresentationFormat>Prezentácia na obrazovke (4:3)</PresentationFormat>
  <Paragraphs>30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Aerodynamika</vt:lpstr>
      <vt:lpstr>     Centrum špeciálnopedagogického poradenstva v Bytči     </vt:lpstr>
      <vt:lpstr>    Každý deň sme začínali aj končili komunitou.</vt:lpstr>
      <vt:lpstr> V pondelok sme náš tábor zahájili futbalovým turnajom.</vt:lpstr>
      <vt:lpstr>Snímka 4</vt:lpstr>
      <vt:lpstr> Na druhý deň sme išli na výlet do Papradna.</vt:lpstr>
      <vt:lpstr>Snímka 6</vt:lpstr>
      <vt:lpstr>Snímka 7</vt:lpstr>
      <vt:lpstr>Snímka 8</vt:lpstr>
      <vt:lpstr>Snímka 9</vt:lpstr>
      <vt:lpstr>Konečne štvrtok – náš indiánsky deň!</vt:lpstr>
      <vt:lpstr>Snímka 11</vt:lpstr>
      <vt:lpstr>Určovali sme stopy zvierat, strieľali z luku a hádzali na cieľ.</vt:lpstr>
      <vt:lpstr>Po namáhavom dni nám veľmi chutilo.</vt:lpstr>
      <vt:lpstr>Nechýbala ani spoločná komunita vo vigvame.</vt:lpstr>
      <vt:lpstr>V piatok sme hľadali poklad, ktorý bol sladký a výborne chutil.</vt:lpstr>
      <vt:lpstr>Snímka 16</vt:lpstr>
      <vt:lpstr>Lúčime sa, ale zároveň sa  tešíme na tábor v roku 2016.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špeciálnopedagogického poradenstva v Bytči</dc:title>
  <dc:creator>Owner</dc:creator>
  <cp:lastModifiedBy>Owner</cp:lastModifiedBy>
  <cp:revision>112</cp:revision>
  <dcterms:created xsi:type="dcterms:W3CDTF">2013-07-05T11:54:47Z</dcterms:created>
  <dcterms:modified xsi:type="dcterms:W3CDTF">2015-11-13T10:58:42Z</dcterms:modified>
</cp:coreProperties>
</file>